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314" r:id="rId3"/>
    <p:sldId id="315" r:id="rId4"/>
    <p:sldId id="316" r:id="rId5"/>
    <p:sldId id="317" r:id="rId6"/>
    <p:sldId id="286" r:id="rId7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101" d="100"/>
          <a:sy n="101" d="100"/>
        </p:scale>
        <p:origin x="123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789DB-6EF5-47EA-8DAB-C2232EBA25B6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A53A1-8391-4CBE-8359-363777C43C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426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Velkommen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53A1-8391-4CBE-8359-363777C43C6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896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A53A1-8391-4CBE-8359-363777C43C6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40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7FACA-B586-47C0-BC00-911DD84545C9}" type="datetimeFigureOut">
              <a:rPr lang="nb-NO" smtClean="0"/>
              <a:t>10.02.2020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C4B9F-6693-4297-93A0-E4F01810BAA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8986BD-E795-4E2D-8C10-04B7282813E5}"/>
              </a:ext>
            </a:extLst>
          </p:cNvPr>
          <p:cNvSpPr txBox="1">
            <a:spLocks/>
          </p:cNvSpPr>
          <p:nvPr/>
        </p:nvSpPr>
        <p:spPr>
          <a:xfrm>
            <a:off x="35496" y="3886200"/>
            <a:ext cx="2952328" cy="2279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/>
              <a:t>Johnny M Johansen</a:t>
            </a:r>
          </a:p>
          <a:p>
            <a:pPr marL="0" indent="0">
              <a:buNone/>
            </a:pPr>
            <a:r>
              <a:rPr lang="nb-NO" sz="2000" dirty="0"/>
              <a:t>Styreleder</a:t>
            </a:r>
          </a:p>
          <a:p>
            <a:pPr marL="0" indent="0">
              <a:buNone/>
            </a:pPr>
            <a:r>
              <a:rPr lang="nb-NO" sz="2000" dirty="0"/>
              <a:t>Veiteknisk Institutt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1200" i="1" dirty="0" err="1"/>
              <a:t>Ver</a:t>
            </a:r>
            <a:r>
              <a:rPr lang="nb-NO" sz="1200" i="1" dirty="0"/>
              <a:t>. 2020-02-10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61197B-E03D-4505-8625-A752E6B4A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569" y="119697"/>
            <a:ext cx="5100927" cy="60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7EFE3B6-AF86-49A7-9E47-C6A90201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036496" cy="762000"/>
          </a:xfrm>
        </p:spPr>
        <p:txBody>
          <a:bodyPr>
            <a:noAutofit/>
          </a:bodyPr>
          <a:lstStyle/>
          <a:p>
            <a:r>
              <a:rPr lang="nb-NO" sz="3200" dirty="0"/>
              <a:t>Alt var bedre før – eller i alle fall mer oversiktlig….?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25789-0AA3-4CFF-91B8-0E5E6E03D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42" y="750016"/>
            <a:ext cx="4372706" cy="53843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D7DA5E-0417-4582-990A-2E255ED2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3179"/>
            <a:ext cx="3751626" cy="135570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A1D7FFE-A08C-4CFB-A322-DD36CB5A3470}"/>
              </a:ext>
            </a:extLst>
          </p:cNvPr>
          <p:cNvSpPr txBox="1">
            <a:spLocks/>
          </p:cNvSpPr>
          <p:nvPr/>
        </p:nvSpPr>
        <p:spPr>
          <a:xfrm>
            <a:off x="5148064" y="2708920"/>
            <a:ext cx="350861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1C1C1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b="1">
                <a:solidFill>
                  <a:srgbClr val="1C1C1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 b="1">
                <a:solidFill>
                  <a:srgbClr val="1C1C1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rgbClr val="1C1C1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1C1C1C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nb-NO" sz="2400" i="1" kern="0" dirty="0"/>
              <a:t>Statens vegvesen</a:t>
            </a:r>
          </a:p>
          <a:p>
            <a:pPr marL="0" indent="0">
              <a:buFontTx/>
              <a:buNone/>
            </a:pPr>
            <a:r>
              <a:rPr lang="nb-NO" sz="2400" i="1" kern="0" dirty="0"/>
              <a:t>Fylkeskommuner</a:t>
            </a:r>
          </a:p>
          <a:p>
            <a:pPr marL="0" indent="0">
              <a:buFontTx/>
              <a:buNone/>
            </a:pPr>
            <a:r>
              <a:rPr lang="nb-NO" sz="2400" i="1" kern="0" dirty="0"/>
              <a:t>Kommuner</a:t>
            </a:r>
          </a:p>
          <a:p>
            <a:pPr marL="0" indent="0">
              <a:buFontTx/>
              <a:buNone/>
            </a:pPr>
            <a:r>
              <a:rPr lang="nb-NO" sz="2400" i="1" kern="0" dirty="0"/>
              <a:t>Nye Veier AS</a:t>
            </a:r>
          </a:p>
          <a:p>
            <a:pPr marL="0" indent="0">
              <a:buFontTx/>
              <a:buNone/>
            </a:pPr>
            <a:r>
              <a:rPr lang="nb-NO" sz="2400" i="1" kern="0" dirty="0"/>
              <a:t>OPS-selskaper</a:t>
            </a:r>
          </a:p>
          <a:p>
            <a:pPr marL="0" indent="0">
              <a:buFontTx/>
              <a:buNone/>
            </a:pPr>
            <a:r>
              <a:rPr lang="nb-NO" sz="2400" i="1" kern="0" dirty="0" err="1"/>
              <a:t>Vegutviklingskontrakter</a:t>
            </a:r>
            <a:endParaRPr lang="nb-NO" sz="2400" i="1" kern="0" dirty="0"/>
          </a:p>
          <a:p>
            <a:pPr marL="0" indent="0">
              <a:buFontTx/>
              <a:buNone/>
            </a:pPr>
            <a:endParaRPr lang="nb-NO" sz="2400" kern="0" dirty="0"/>
          </a:p>
        </p:txBody>
      </p:sp>
    </p:spTree>
    <p:extLst>
      <p:ext uri="{BB962C8B-B14F-4D97-AF65-F5344CB8AC3E}">
        <p14:creationId xmlns:p14="http://schemas.microsoft.com/office/powerpoint/2010/main" val="317338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EF6476-5E11-4E6D-8B4A-C63DD48F8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-27384"/>
            <a:ext cx="6336704" cy="57749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C38AE9-9E6D-40E6-B5B9-E2F09865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1601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E196B7-FB6A-4A21-B8C1-A32CF4DE7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85184"/>
            <a:ext cx="9144000" cy="10081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3BFA1-B191-4368-9F41-AA8861B53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256100"/>
            <a:ext cx="5616624" cy="3901092"/>
          </a:xfrm>
          <a:solidFill>
            <a:schemeClr val="accent5">
              <a:lumMod val="40000"/>
              <a:lumOff val="60000"/>
              <a:alpha val="99000"/>
            </a:schemeClr>
          </a:solidFill>
        </p:spPr>
        <p:txBody>
          <a:bodyPr>
            <a:normAutofit/>
          </a:bodyPr>
          <a:lstStyle/>
          <a:p>
            <a:r>
              <a:rPr lang="nb-NO" sz="4000" dirty="0"/>
              <a:t>Entrepriseformer</a:t>
            </a:r>
          </a:p>
          <a:p>
            <a:r>
              <a:rPr lang="nb-NO" sz="4000" dirty="0"/>
              <a:t>Tildelingskriterier</a:t>
            </a:r>
          </a:p>
          <a:p>
            <a:r>
              <a:rPr lang="nb-NO" sz="4000" dirty="0"/>
              <a:t>Kontraktbestemmelser</a:t>
            </a:r>
          </a:p>
          <a:p>
            <a:r>
              <a:rPr lang="nb-NO" sz="4000" dirty="0"/>
              <a:t>Spesifikasjoner</a:t>
            </a:r>
          </a:p>
          <a:p>
            <a:r>
              <a:rPr lang="nb-NO" sz="4000" dirty="0"/>
              <a:t>Oppgjørsformer</a:t>
            </a:r>
          </a:p>
          <a:p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5206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DA96-44F0-41C6-844E-6FE345073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52188"/>
            <a:ext cx="4139952" cy="36739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sz="2800" dirty="0"/>
              <a:t>Miljø-tiltak/krav:</a:t>
            </a:r>
          </a:p>
          <a:p>
            <a:r>
              <a:rPr lang="nb-NO" sz="2800" dirty="0"/>
              <a:t>Vi setter lavere krav – </a:t>
            </a:r>
            <a:r>
              <a:rPr lang="nb-NO" sz="2800" dirty="0">
                <a:solidFill>
                  <a:srgbClr val="FF0000"/>
                </a:solidFill>
              </a:rPr>
              <a:t>Levetidsfokus</a:t>
            </a:r>
          </a:p>
          <a:p>
            <a:r>
              <a:rPr lang="nb-NO" sz="2800" dirty="0"/>
              <a:t>Vi setter høyere krav – </a:t>
            </a:r>
            <a:r>
              <a:rPr lang="nb-NO" sz="2800" dirty="0">
                <a:solidFill>
                  <a:srgbClr val="FF0000"/>
                </a:solidFill>
              </a:rPr>
              <a:t>Kostnader</a:t>
            </a:r>
          </a:p>
          <a:p>
            <a:r>
              <a:rPr lang="nb-NO" sz="2800" dirty="0"/>
              <a:t>Må utvikle oppfølging under utførelse – </a:t>
            </a:r>
            <a:r>
              <a:rPr lang="nb-NO" sz="2800" dirty="0">
                <a:solidFill>
                  <a:srgbClr val="FF0000"/>
                </a:solidFill>
              </a:rPr>
              <a:t>Sanksjoner</a:t>
            </a:r>
          </a:p>
          <a:p>
            <a:r>
              <a:rPr lang="nb-NO" sz="2800" dirty="0">
                <a:solidFill>
                  <a:srgbClr val="0070C0"/>
                </a:solidFill>
              </a:rPr>
              <a:t>Tidspunkt for utførelse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3918FD-4610-49B0-AB05-BE33576B0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7309656" cy="21195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A92BB2-591D-45D3-86D7-3052D31C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806" y="3757742"/>
            <a:ext cx="5220830" cy="2368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C252E-9BF0-4065-AE44-2BDB47E0F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912" y="2266381"/>
            <a:ext cx="4191724" cy="1677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E8DA5AF-12A7-465A-A2F5-A4C4EF506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8008">
            <a:off x="6031609" y="730195"/>
            <a:ext cx="2808312" cy="962037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nb-NO" sz="5400" dirty="0"/>
              <a:t>MILJØ</a:t>
            </a:r>
          </a:p>
        </p:txBody>
      </p:sp>
    </p:spTree>
    <p:extLst>
      <p:ext uri="{BB962C8B-B14F-4D97-AF65-F5344CB8AC3E}">
        <p14:creationId xmlns:p14="http://schemas.microsoft.com/office/powerpoint/2010/main" val="18000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B3347-5780-4035-89E6-3C682481E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836712"/>
            <a:ext cx="9001000" cy="53285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4400" dirty="0">
                <a:solidFill>
                  <a:srgbClr val="0070C0"/>
                </a:solidFill>
              </a:rPr>
              <a:t>Mange vegholdere: </a:t>
            </a:r>
          </a:p>
          <a:p>
            <a:pPr marL="0" indent="0">
              <a:buNone/>
            </a:pPr>
            <a:r>
              <a:rPr lang="nb-NO" sz="4400" dirty="0"/>
              <a:t>  </a:t>
            </a:r>
            <a:r>
              <a:rPr lang="nb-NO" sz="4400" dirty="0">
                <a:solidFill>
                  <a:srgbClr val="FF0000"/>
                </a:solidFill>
              </a:rPr>
              <a:t>SAMARBEID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400" dirty="0">
                <a:solidFill>
                  <a:srgbClr val="0070C0"/>
                </a:solidFill>
              </a:rPr>
              <a:t>Kontraktstrategi/kontrakter: </a:t>
            </a:r>
          </a:p>
          <a:p>
            <a:pPr marL="0" indent="0">
              <a:buNone/>
            </a:pPr>
            <a:r>
              <a:rPr lang="nb-NO" cap="all" dirty="0"/>
              <a:t>  </a:t>
            </a:r>
            <a:r>
              <a:rPr lang="nb-NO" cap="all" dirty="0">
                <a:solidFill>
                  <a:srgbClr val="FF0000"/>
                </a:solidFill>
              </a:rPr>
              <a:t>Vis måtehold og bruk eksisterende kunnskap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4400" dirty="0">
                <a:solidFill>
                  <a:srgbClr val="0070C0"/>
                </a:solidFill>
              </a:rPr>
              <a:t>Miljøkrav:</a:t>
            </a:r>
          </a:p>
          <a:p>
            <a:pPr marL="0" indent="0">
              <a:buNone/>
            </a:pPr>
            <a:r>
              <a:rPr lang="nb-NO" sz="4400" dirty="0"/>
              <a:t>  </a:t>
            </a:r>
            <a:r>
              <a:rPr lang="nb-NO" sz="4400" dirty="0">
                <a:solidFill>
                  <a:srgbClr val="FF0000"/>
                </a:solidFill>
              </a:rPr>
              <a:t>TENK HELHET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9D0131-68A8-4B50-930D-B32D8F3D7133}"/>
              </a:ext>
            </a:extLst>
          </p:cNvPr>
          <p:cNvSpPr txBox="1">
            <a:spLocks/>
          </p:cNvSpPr>
          <p:nvPr/>
        </p:nvSpPr>
        <p:spPr>
          <a:xfrm>
            <a:off x="827584" y="44624"/>
            <a:ext cx="7306581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 cap="none" dirty="0"/>
              <a:t>Hva gjør vi så?</a:t>
            </a:r>
            <a:endParaRPr lang="nb-NO" sz="7300" cap="none" dirty="0"/>
          </a:p>
        </p:txBody>
      </p:sp>
    </p:spTree>
    <p:extLst>
      <p:ext uri="{BB962C8B-B14F-4D97-AF65-F5344CB8AC3E}">
        <p14:creationId xmlns:p14="http://schemas.microsoft.com/office/powerpoint/2010/main" val="344409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8FB85-9887-433C-93EB-BFB355F00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3989"/>
            <a:ext cx="7776864" cy="57275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8F4F91-21AF-48FC-8846-E0BA13E0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284984"/>
            <a:ext cx="7488832" cy="216024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nb-NO" sz="4400" cap="none" dirty="0"/>
              <a:t>Lykke til med </a:t>
            </a:r>
            <a:br>
              <a:rPr lang="nb-NO" sz="4400" cap="none" dirty="0"/>
            </a:br>
            <a:r>
              <a:rPr lang="nb-NO" sz="1000" cap="none" dirty="0"/>
              <a:t> </a:t>
            </a:r>
            <a:br>
              <a:rPr lang="nb-NO" sz="4400" cap="none" dirty="0"/>
            </a:br>
            <a:r>
              <a:rPr lang="nb-NO" sz="4400" cap="none" dirty="0"/>
              <a:t>	</a:t>
            </a:r>
            <a:r>
              <a:rPr lang="nb-NO" sz="7300" cap="none" dirty="0"/>
              <a:t>STEIN i VEI 2020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A3D957-4594-4BB3-99B8-16BFD41CF5BB}"/>
              </a:ext>
            </a:extLst>
          </p:cNvPr>
          <p:cNvSpPr txBox="1">
            <a:spLocks/>
          </p:cNvSpPr>
          <p:nvPr/>
        </p:nvSpPr>
        <p:spPr>
          <a:xfrm>
            <a:off x="827584" y="764704"/>
            <a:ext cx="7306581" cy="20162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400" cap="none" dirty="0"/>
              <a:t>Takk til lokale bedrifter!</a:t>
            </a:r>
          </a:p>
          <a:p>
            <a:pPr>
              <a:spcAft>
                <a:spcPts val="2400"/>
              </a:spcAft>
            </a:pPr>
            <a:r>
              <a:rPr lang="nb-NO" sz="4400" cap="none" dirty="0"/>
              <a:t>Takk til utstillerne!</a:t>
            </a:r>
            <a:br>
              <a:rPr lang="nb-NO" sz="4400" cap="none" dirty="0"/>
            </a:br>
            <a:r>
              <a:rPr lang="nb-NO" sz="4400" cap="none" dirty="0"/>
              <a:t>Takk til innledere!</a:t>
            </a:r>
            <a:endParaRPr lang="nb-NO" sz="7300" cap="none" dirty="0"/>
          </a:p>
        </p:txBody>
      </p:sp>
    </p:spTree>
    <p:extLst>
      <p:ext uri="{BB962C8B-B14F-4D97-AF65-F5344CB8AC3E}">
        <p14:creationId xmlns:p14="http://schemas.microsoft.com/office/powerpoint/2010/main" val="26854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Enkel_Powerpoint_Veiteknisk Institutt</Template>
  <TotalTime>591</TotalTime>
  <Words>103</Words>
  <Application>Microsoft Office PowerPoint</Application>
  <PresentationFormat>On-screen Show (4:3)</PresentationFormat>
  <Paragraphs>39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PowerPoint Presentation</vt:lpstr>
      <vt:lpstr>Alt var bedre før – eller i alle fall mer oversiktlig….?</vt:lpstr>
      <vt:lpstr>PowerPoint Presentation</vt:lpstr>
      <vt:lpstr>MILJØ</vt:lpstr>
      <vt:lpstr>PowerPoint Presentation</vt:lpstr>
      <vt:lpstr>Lykke til med     STEIN i VEI 2020</vt:lpstr>
    </vt:vector>
  </TitlesOfParts>
  <Company>Doorway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Johnny M. Johansen</dc:creator>
  <cp:lastModifiedBy>Johnny M. Johansen</cp:lastModifiedBy>
  <cp:revision>76</cp:revision>
  <cp:lastPrinted>2018-02-20T13:05:36Z</cp:lastPrinted>
  <dcterms:created xsi:type="dcterms:W3CDTF">2017-05-08T06:09:15Z</dcterms:created>
  <dcterms:modified xsi:type="dcterms:W3CDTF">2020-02-10T19:10:45Z</dcterms:modified>
</cp:coreProperties>
</file>