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media/image23.jpg" ContentType="image/jpeg"/>
  <Override PartName="/ppt/media/image24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1189" r:id="rId3"/>
    <p:sldId id="1183" r:id="rId4"/>
    <p:sldId id="1184" r:id="rId5"/>
    <p:sldId id="306" r:id="rId6"/>
    <p:sldId id="1181" r:id="rId7"/>
    <p:sldId id="1172" r:id="rId8"/>
    <p:sldId id="1171" r:id="rId9"/>
    <p:sldId id="1170" r:id="rId10"/>
    <p:sldId id="1173" r:id="rId11"/>
    <p:sldId id="1186" r:id="rId12"/>
    <p:sldId id="1175" r:id="rId13"/>
    <p:sldId id="1176" r:id="rId14"/>
    <p:sldId id="1177" r:id="rId15"/>
    <p:sldId id="3724" r:id="rId16"/>
    <p:sldId id="1148" r:id="rId17"/>
    <p:sldId id="1178" r:id="rId18"/>
    <p:sldId id="1179" r:id="rId19"/>
    <p:sldId id="3725" r:id="rId20"/>
    <p:sldId id="1188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ne Aakre" initials="AA" lastIdx="2" clrIdx="0">
    <p:extLst>
      <p:ext uri="{19B8F6BF-5375-455C-9EA6-DF929625EA0E}">
        <p15:presenceInfo xmlns:p15="http://schemas.microsoft.com/office/powerpoint/2012/main" userId="S::aa@eba.no::b4ad45a4-4789-4547-854e-7c981d639f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981F"/>
    <a:srgbClr val="063F61"/>
    <a:srgbClr val="00FF00"/>
    <a:srgbClr val="800080"/>
    <a:srgbClr val="0000FF"/>
    <a:srgbClr val="008000"/>
    <a:srgbClr val="57B8F3"/>
    <a:srgbClr val="0E89D4"/>
    <a:srgbClr val="0A6298"/>
    <a:srgbClr val="BDE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0743" autoAdjust="0"/>
  </p:normalViewPr>
  <p:slideViewPr>
    <p:cSldViewPr snapToGrid="0">
      <p:cViewPr varScale="1">
        <p:scale>
          <a:sx n="99" d="100"/>
          <a:sy n="99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nhosp.sharepoint.com/sites/EBA/Dokumenter/07.%20Vei%20og%20jernbane/7.8%20Informasjon/Statistikk/Asfaltproduksjon/2019/31%2012%2019/Produsert%20asfalt%20pr%2031%2012%2019%20presentasjon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nhosp.sharepoint.com/sites/EBA/Dokumenter/07.%20Vei%20og%20jernbane/7.8%20Informasjon/Statistikk/Asfaltproduksjon/2019/31%2012%2019/Produsert%20asfalt%20pr%2031%2012%2019%20presentasjo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spPr>
            <a:solidFill>
              <a:srgbClr val="F39200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39200"/>
              </a:solidFill>
              <a:ln w="889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0CC-45BD-B98B-8E8DC3430501}"/>
              </c:ext>
            </c:extLst>
          </c:dPt>
          <c:dPt>
            <c:idx val="1"/>
            <c:bubble3D val="0"/>
            <c:explosion val="5"/>
            <c:spPr>
              <a:solidFill>
                <a:srgbClr val="00446B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CC-45BD-B98B-8E8DC3430501}"/>
              </c:ext>
            </c:extLst>
          </c:dPt>
          <c:cat>
            <c:strRef>
              <c:f>'Ark1'!$A$2:$A$3</c:f>
              <c:strCache>
                <c:ptCount val="2"/>
                <c:pt idx="0">
                  <c:v>1. kvt.</c:v>
                </c:pt>
                <c:pt idx="1">
                  <c:v>2. kvt.</c:v>
                </c:pt>
              </c:strCache>
            </c:strRef>
          </c:cat>
          <c:val>
            <c:numRef>
              <c:f>'Ark1'!$B$2:$B$3</c:f>
              <c:numCache>
                <c:formatCode>General</c:formatCode>
                <c:ptCount val="2"/>
                <c:pt idx="0">
                  <c:v>90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CC-45BD-B98B-8E8DC3430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Produksjon av asfalt i Norge</a:t>
            </a:r>
            <a:r>
              <a:rPr lang="nb-NO" baseline="0"/>
              <a:t> i 1000 tonn</a:t>
            </a:r>
            <a:endParaRPr lang="nb-NO"/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'31 12 2019'!$O$30</c:f>
              <c:strCache>
                <c:ptCount val="1"/>
                <c:pt idx="0">
                  <c:v>2.kvartal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cat>
            <c:numRef>
              <c:f>'31 12 2019'!$N$31:$N$47</c:f>
              <c:numCache>
                <c:formatCode>General</c:formatCode>
                <c:ptCount val="1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</c:numCache>
            </c:numRef>
          </c:cat>
          <c:val>
            <c:numRef>
              <c:f>'31 12 2019'!$O$31:$O$47</c:f>
              <c:numCache>
                <c:formatCode>#,##0</c:formatCode>
                <c:ptCount val="17"/>
                <c:pt idx="0">
                  <c:v>1220</c:v>
                </c:pt>
                <c:pt idx="1">
                  <c:v>1430</c:v>
                </c:pt>
                <c:pt idx="2">
                  <c:v>1741</c:v>
                </c:pt>
                <c:pt idx="3">
                  <c:v>1478</c:v>
                </c:pt>
                <c:pt idx="4">
                  <c:v>1919</c:v>
                </c:pt>
                <c:pt idx="5">
                  <c:v>2231</c:v>
                </c:pt>
                <c:pt idx="6">
                  <c:v>2470</c:v>
                </c:pt>
                <c:pt idx="7">
                  <c:v>2000</c:v>
                </c:pt>
                <c:pt idx="8">
                  <c:v>2060</c:v>
                </c:pt>
                <c:pt idx="9">
                  <c:v>2308</c:v>
                </c:pt>
                <c:pt idx="10">
                  <c:v>1829</c:v>
                </c:pt>
                <c:pt idx="11">
                  <c:v>2304</c:v>
                </c:pt>
                <c:pt idx="12">
                  <c:v>2338</c:v>
                </c:pt>
                <c:pt idx="14">
                  <c:v>0</c:v>
                </c:pt>
                <c:pt idx="15">
                  <c:v>2295</c:v>
                </c:pt>
                <c:pt idx="16">
                  <c:v>2601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58-4163-AA93-AEE419ECF614}"/>
            </c:ext>
          </c:extLst>
        </c:ser>
        <c:ser>
          <c:idx val="1"/>
          <c:order val="1"/>
          <c:tx>
            <c:strRef>
              <c:f>'31 12 2019'!$P$30</c:f>
              <c:strCache>
                <c:ptCount val="1"/>
                <c:pt idx="0">
                  <c:v>3.kvartal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cat>
            <c:numRef>
              <c:f>'31 12 2019'!$N$31:$N$47</c:f>
              <c:numCache>
                <c:formatCode>General</c:formatCode>
                <c:ptCount val="1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</c:numCache>
            </c:numRef>
          </c:cat>
          <c:val>
            <c:numRef>
              <c:f>'31 12 2019'!$P$31:$P$47</c:f>
              <c:numCache>
                <c:formatCode>#,##0</c:formatCode>
                <c:ptCount val="17"/>
                <c:pt idx="0">
                  <c:v>3063</c:v>
                </c:pt>
                <c:pt idx="1">
                  <c:v>3473</c:v>
                </c:pt>
                <c:pt idx="2">
                  <c:v>3907</c:v>
                </c:pt>
                <c:pt idx="3">
                  <c:v>3820</c:v>
                </c:pt>
                <c:pt idx="4">
                  <c:v>4307</c:v>
                </c:pt>
                <c:pt idx="5">
                  <c:v>4445</c:v>
                </c:pt>
                <c:pt idx="6">
                  <c:v>5195</c:v>
                </c:pt>
                <c:pt idx="7">
                  <c:v>4600</c:v>
                </c:pt>
                <c:pt idx="8">
                  <c:v>5000</c:v>
                </c:pt>
                <c:pt idx="9">
                  <c:v>4815</c:v>
                </c:pt>
                <c:pt idx="10">
                  <c:v>4862</c:v>
                </c:pt>
                <c:pt idx="11">
                  <c:v>5366</c:v>
                </c:pt>
                <c:pt idx="12">
                  <c:v>5182</c:v>
                </c:pt>
                <c:pt idx="13">
                  <c:v>5500</c:v>
                </c:pt>
                <c:pt idx="14">
                  <c:v>5889</c:v>
                </c:pt>
                <c:pt idx="15">
                  <c:v>5367</c:v>
                </c:pt>
                <c:pt idx="16">
                  <c:v>5952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58-4163-AA93-AEE419ECF614}"/>
            </c:ext>
          </c:extLst>
        </c:ser>
        <c:ser>
          <c:idx val="2"/>
          <c:order val="2"/>
          <c:tx>
            <c:strRef>
              <c:f>'31 12 2019'!$Q$30</c:f>
              <c:strCache>
                <c:ptCount val="1"/>
                <c:pt idx="0">
                  <c:v>4.kvartal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invertIfNegative val="0"/>
          <c:cat>
            <c:numRef>
              <c:f>'31 12 2019'!$N$31:$N$47</c:f>
              <c:numCache>
                <c:formatCode>General</c:formatCode>
                <c:ptCount val="1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</c:numCache>
            </c:numRef>
          </c:cat>
          <c:val>
            <c:numRef>
              <c:f>'31 12 2019'!$Q$31:$Q$47</c:f>
              <c:numCache>
                <c:formatCode>#,##0</c:formatCode>
                <c:ptCount val="17"/>
                <c:pt idx="0">
                  <c:v>4118</c:v>
                </c:pt>
                <c:pt idx="1">
                  <c:v>4534</c:v>
                </c:pt>
                <c:pt idx="2">
                  <c:v>5105</c:v>
                </c:pt>
                <c:pt idx="3">
                  <c:v>5107</c:v>
                </c:pt>
                <c:pt idx="4">
                  <c:v>5868</c:v>
                </c:pt>
                <c:pt idx="5">
                  <c:v>5708</c:v>
                </c:pt>
                <c:pt idx="6">
                  <c:v>6561</c:v>
                </c:pt>
                <c:pt idx="7">
                  <c:v>5850</c:v>
                </c:pt>
                <c:pt idx="8">
                  <c:v>6735</c:v>
                </c:pt>
                <c:pt idx="9">
                  <c:v>6288</c:v>
                </c:pt>
                <c:pt idx="10">
                  <c:v>6471</c:v>
                </c:pt>
                <c:pt idx="11">
                  <c:v>7025</c:v>
                </c:pt>
                <c:pt idx="12">
                  <c:v>6883</c:v>
                </c:pt>
                <c:pt idx="13">
                  <c:v>7201</c:v>
                </c:pt>
                <c:pt idx="14">
                  <c:v>7804</c:v>
                </c:pt>
                <c:pt idx="15">
                  <c:v>7534</c:v>
                </c:pt>
                <c:pt idx="16">
                  <c:v>7665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58-4163-AA93-AEE419ECF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8990712"/>
        <c:axId val="1"/>
      </c:barChart>
      <c:catAx>
        <c:axId val="338990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38990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9807712497476274"/>
          <c:y val="0.16613442737133585"/>
          <c:w val="0.38461578841106397"/>
          <c:h val="7.028752473901928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b="1"/>
              <a:t>Asfaltproduksjon 2010-2019</a:t>
            </a:r>
          </a:p>
        </c:rich>
      </c:tx>
      <c:layout>
        <c:manualLayout>
          <c:xMode val="edge"/>
          <c:yMode val="edge"/>
          <c:x val="0.34917345858083532"/>
          <c:y val="3.703694296277481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'31 12 2019'!$N$38:$N$47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'31 12 2019'!$Q$38:$Q$47</c:f>
              <c:numCache>
                <c:formatCode>#,##0</c:formatCode>
                <c:ptCount val="10"/>
                <c:pt idx="0">
                  <c:v>5850</c:v>
                </c:pt>
                <c:pt idx="1">
                  <c:v>6735</c:v>
                </c:pt>
                <c:pt idx="2">
                  <c:v>6288</c:v>
                </c:pt>
                <c:pt idx="3">
                  <c:v>6471</c:v>
                </c:pt>
                <c:pt idx="4">
                  <c:v>7025</c:v>
                </c:pt>
                <c:pt idx="5">
                  <c:v>6883</c:v>
                </c:pt>
                <c:pt idx="6">
                  <c:v>7201</c:v>
                </c:pt>
                <c:pt idx="7">
                  <c:v>7804</c:v>
                </c:pt>
                <c:pt idx="8">
                  <c:v>7534</c:v>
                </c:pt>
                <c:pt idx="9">
                  <c:v>7665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58-4F4A-A937-D588328775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8986776"/>
        <c:axId val="1"/>
      </c:lineChart>
      <c:catAx>
        <c:axId val="338986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b="1"/>
                  <a:t>Årstall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b="1"/>
                  <a:t>Mill</a:t>
                </a:r>
                <a:r>
                  <a:rPr lang="nb-NO" b="1" baseline="0"/>
                  <a:t> tonn</a:t>
                </a:r>
                <a:endParaRPr lang="nb-NO" b="1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38986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b-N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19C05-9313-44FE-B004-7910C3CCE94D}" type="datetimeFigureOut">
              <a:rPr lang="nb-NO" smtClean="0"/>
              <a:t>10.02.2020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6EDDC-550A-4DB9-856B-288D673BC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842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F819-CD94-7D44-8854-77558DA8EB3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2077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</a:t>
            </a:r>
            <a:r>
              <a:rPr lang="nb-NO" baseline="0" dirty="0"/>
              <a:t> er en bransjeforeningen for entreprenører. </a:t>
            </a:r>
          </a:p>
          <a:p>
            <a:r>
              <a:rPr lang="nb-NO" baseline="0" dirty="0"/>
              <a:t>231 – (234) medlemsbedrifter – utgjør over 450 bedriftsenheter</a:t>
            </a:r>
          </a:p>
          <a:p>
            <a:r>
              <a:rPr lang="nb-NO" baseline="0" dirty="0"/>
              <a:t>Vi er lokalt forankret, 10 lokalavdelinger, inkludert NBU – nærhet til markedet, bedriftene og kundene.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F819-CD94-7D44-8854-77558DA8EB3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7108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Alle typer</a:t>
            </a:r>
            <a:r>
              <a:rPr lang="nb-NO" baseline="0"/>
              <a:t> entreprenører og </a:t>
            </a:r>
            <a:r>
              <a:rPr lang="nb-NO"/>
              <a:t>EBA er organisert</a:t>
            </a:r>
            <a:r>
              <a:rPr lang="nb-NO" baseline="0"/>
              <a:t> slik medlemsbedriftene har ønsket – spisset mot forretningsområdene. </a:t>
            </a:r>
          </a:p>
          <a:p>
            <a:r>
              <a:rPr lang="nb-NO" baseline="0"/>
              <a:t>For </a:t>
            </a:r>
            <a:r>
              <a:rPr lang="nb-NO" baseline="0" err="1"/>
              <a:t>jerb</a:t>
            </a:r>
            <a:r>
              <a:rPr lang="nb-NO" baseline="0"/>
              <a:t> ent</a:t>
            </a:r>
          </a:p>
          <a:p>
            <a:r>
              <a:rPr lang="nb-NO" baseline="0"/>
              <a:t>DOV ent</a:t>
            </a:r>
          </a:p>
          <a:p>
            <a:r>
              <a:rPr lang="nb-NO" baseline="0"/>
              <a:t>Bygg ent</a:t>
            </a:r>
          </a:p>
          <a:p>
            <a:r>
              <a:rPr lang="nb-NO" baseline="0"/>
              <a:t>Anleggs ent</a:t>
            </a:r>
          </a:p>
          <a:p>
            <a:r>
              <a:rPr lang="nb-NO"/>
              <a:t>Store</a:t>
            </a:r>
            <a:r>
              <a:rPr lang="nb-NO" baseline="0"/>
              <a:t> mellomstore og litt mindre</a:t>
            </a:r>
            <a:r>
              <a:rPr lang="nb-NO" baseline="0">
                <a:sym typeface="Wingdings" panose="05000000000000000000" pitchFamily="2" charset="2"/>
              </a:rPr>
              <a:t>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F819-CD94-7D44-8854-77558DA8EB3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5683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DE726-10E1-4B25-A586-63173368D47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5341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BF819-CD94-7D44-8854-77558DA8EB3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8574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BF819-CD94-7D44-8854-77558DA8EB3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8354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DC-550A-4DB9-856B-288D673BC4C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0021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27E383-AF14-49CC-847A-D38DCAFBB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8F1B343-2136-4E0C-8AEA-7A10FA0C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2D1E68-AF01-487F-9647-9E0917434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91A-5C52-4F2F-811F-FC2981D74A96}" type="datetimeFigureOut">
              <a:rPr lang="nb-NO" smtClean="0"/>
              <a:t>10.02.2020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2152125-580F-463D-B173-F297EE1A3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819BFD-E186-4588-9349-B3F2E3159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CDC6-4C91-400B-91BC-3A2D11EF9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2543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30341C-9D26-490E-84DD-39BD7FF5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3A82576-76C9-48F7-A2EB-094C5910B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6ED981D-B2E3-4B3D-9466-63DA2DBCD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91A-5C52-4F2F-811F-FC2981D74A96}" type="datetimeFigureOut">
              <a:rPr lang="nb-NO" smtClean="0"/>
              <a:t>10.02.2020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F21AA3A-9B2B-43DC-98A6-72620138A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04134B-A870-428A-BDE2-3E11F186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CDC6-4C91-400B-91BC-3A2D11EF9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7457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DC1C0C9-7EAF-4A66-938B-D6294E596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FFB1F2E-1DB7-4C9B-88AD-3D78213FA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284591F-A0B1-47A1-ABC7-EA69CAAC2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91A-5C52-4F2F-811F-FC2981D74A96}" type="datetimeFigureOut">
              <a:rPr lang="nb-NO" smtClean="0"/>
              <a:t>10.02.2020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62C55EC-9D56-49FA-9B76-470A142F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646A89A-69B6-4FD8-AC97-4A36C4F02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CDC6-4C91-400B-91BC-3A2D11EF9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338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5379862"/>
            <a:ext cx="12192000" cy="1511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3" name="Rektangel 3"/>
          <p:cNvSpPr/>
          <p:nvPr userDrawn="1"/>
        </p:nvSpPr>
        <p:spPr>
          <a:xfrm>
            <a:off x="-25503" y="5379862"/>
            <a:ext cx="8341267" cy="1511013"/>
          </a:xfrm>
          <a:custGeom>
            <a:avLst/>
            <a:gdLst>
              <a:gd name="connsiteX0" fmla="*/ 0 w 6255950"/>
              <a:gd name="connsiteY0" fmla="*/ 0 h 811652"/>
              <a:gd name="connsiteX1" fmla="*/ 6255950 w 6255950"/>
              <a:gd name="connsiteY1" fmla="*/ 0 h 811652"/>
              <a:gd name="connsiteX2" fmla="*/ 6255950 w 6255950"/>
              <a:gd name="connsiteY2" fmla="*/ 811652 h 811652"/>
              <a:gd name="connsiteX3" fmla="*/ 0 w 6255950"/>
              <a:gd name="connsiteY3" fmla="*/ 811652 h 811652"/>
              <a:gd name="connsiteX4" fmla="*/ 0 w 6255950"/>
              <a:gd name="connsiteY4" fmla="*/ 0 h 811652"/>
              <a:gd name="connsiteX0" fmla="*/ 0 w 6255950"/>
              <a:gd name="connsiteY0" fmla="*/ 0 h 811652"/>
              <a:gd name="connsiteX1" fmla="*/ 6255950 w 6255950"/>
              <a:gd name="connsiteY1" fmla="*/ 0 h 811652"/>
              <a:gd name="connsiteX2" fmla="*/ 5957389 w 6255950"/>
              <a:gd name="connsiteY2" fmla="*/ 811652 h 811652"/>
              <a:gd name="connsiteX3" fmla="*/ 0 w 6255950"/>
              <a:gd name="connsiteY3" fmla="*/ 811652 h 811652"/>
              <a:gd name="connsiteX4" fmla="*/ 0 w 6255950"/>
              <a:gd name="connsiteY4" fmla="*/ 0 h 811652"/>
              <a:gd name="connsiteX0" fmla="*/ 0 w 6255950"/>
              <a:gd name="connsiteY0" fmla="*/ 0 h 811652"/>
              <a:gd name="connsiteX1" fmla="*/ 6255950 w 6255950"/>
              <a:gd name="connsiteY1" fmla="*/ 0 h 811652"/>
              <a:gd name="connsiteX2" fmla="*/ 6023080 w 6255950"/>
              <a:gd name="connsiteY2" fmla="*/ 631011 h 811652"/>
              <a:gd name="connsiteX3" fmla="*/ 0 w 6255950"/>
              <a:gd name="connsiteY3" fmla="*/ 811652 h 811652"/>
              <a:gd name="connsiteX4" fmla="*/ 0 w 6255950"/>
              <a:gd name="connsiteY4" fmla="*/ 0 h 811652"/>
              <a:gd name="connsiteX0" fmla="*/ 0 w 6255950"/>
              <a:gd name="connsiteY0" fmla="*/ 0 h 811652"/>
              <a:gd name="connsiteX1" fmla="*/ 6255950 w 6255950"/>
              <a:gd name="connsiteY1" fmla="*/ 0 h 811652"/>
              <a:gd name="connsiteX2" fmla="*/ 6023080 w 6255950"/>
              <a:gd name="connsiteY2" fmla="*/ 636485 h 811652"/>
              <a:gd name="connsiteX3" fmla="*/ 0 w 6255950"/>
              <a:gd name="connsiteY3" fmla="*/ 811652 h 811652"/>
              <a:gd name="connsiteX4" fmla="*/ 0 w 6255950"/>
              <a:gd name="connsiteY4" fmla="*/ 0 h 811652"/>
              <a:gd name="connsiteX0" fmla="*/ 21897 w 6277847"/>
              <a:gd name="connsiteY0" fmla="*/ 0 h 636485"/>
              <a:gd name="connsiteX1" fmla="*/ 6277847 w 6277847"/>
              <a:gd name="connsiteY1" fmla="*/ 0 h 636485"/>
              <a:gd name="connsiteX2" fmla="*/ 6044977 w 6277847"/>
              <a:gd name="connsiteY2" fmla="*/ 636485 h 636485"/>
              <a:gd name="connsiteX3" fmla="*/ 0 w 6277847"/>
              <a:gd name="connsiteY3" fmla="*/ 603641 h 636485"/>
              <a:gd name="connsiteX4" fmla="*/ 21897 w 6277847"/>
              <a:gd name="connsiteY4" fmla="*/ 0 h 636485"/>
              <a:gd name="connsiteX0" fmla="*/ 0 w 6255950"/>
              <a:gd name="connsiteY0" fmla="*/ 0 h 636485"/>
              <a:gd name="connsiteX1" fmla="*/ 6255950 w 6255950"/>
              <a:gd name="connsiteY1" fmla="*/ 0 h 636485"/>
              <a:gd name="connsiteX2" fmla="*/ 6023080 w 6255950"/>
              <a:gd name="connsiteY2" fmla="*/ 636485 h 636485"/>
              <a:gd name="connsiteX3" fmla="*/ 136855 w 6255950"/>
              <a:gd name="connsiteY3" fmla="*/ 527005 h 636485"/>
              <a:gd name="connsiteX4" fmla="*/ 0 w 6255950"/>
              <a:gd name="connsiteY4" fmla="*/ 0 h 636485"/>
              <a:gd name="connsiteX0" fmla="*/ 0 w 6255950"/>
              <a:gd name="connsiteY0" fmla="*/ 0 h 636485"/>
              <a:gd name="connsiteX1" fmla="*/ 6255950 w 6255950"/>
              <a:gd name="connsiteY1" fmla="*/ 0 h 636485"/>
              <a:gd name="connsiteX2" fmla="*/ 6023080 w 6255950"/>
              <a:gd name="connsiteY2" fmla="*/ 636485 h 636485"/>
              <a:gd name="connsiteX3" fmla="*/ 10948 w 6255950"/>
              <a:gd name="connsiteY3" fmla="*/ 625537 h 636485"/>
              <a:gd name="connsiteX4" fmla="*/ 0 w 6255950"/>
              <a:gd name="connsiteY4" fmla="*/ 0 h 636485"/>
              <a:gd name="connsiteX0" fmla="*/ 0 w 6255950"/>
              <a:gd name="connsiteY0" fmla="*/ 0 h 636485"/>
              <a:gd name="connsiteX1" fmla="*/ 6255950 w 6255950"/>
              <a:gd name="connsiteY1" fmla="*/ 0 h 636485"/>
              <a:gd name="connsiteX2" fmla="*/ 6023080 w 6255950"/>
              <a:gd name="connsiteY2" fmla="*/ 636485 h 636485"/>
              <a:gd name="connsiteX3" fmla="*/ 5473 w 6255950"/>
              <a:gd name="connsiteY3" fmla="*/ 625537 h 636485"/>
              <a:gd name="connsiteX4" fmla="*/ 0 w 6255950"/>
              <a:gd name="connsiteY4" fmla="*/ 0 h 636485"/>
              <a:gd name="connsiteX0" fmla="*/ 5718 w 6261668"/>
              <a:gd name="connsiteY0" fmla="*/ 0 h 636485"/>
              <a:gd name="connsiteX1" fmla="*/ 6261668 w 6261668"/>
              <a:gd name="connsiteY1" fmla="*/ 0 h 636485"/>
              <a:gd name="connsiteX2" fmla="*/ 6028798 w 6261668"/>
              <a:gd name="connsiteY2" fmla="*/ 636485 h 636485"/>
              <a:gd name="connsiteX3" fmla="*/ 242 w 6261668"/>
              <a:gd name="connsiteY3" fmla="*/ 620063 h 636485"/>
              <a:gd name="connsiteX4" fmla="*/ 5718 w 6261668"/>
              <a:gd name="connsiteY4" fmla="*/ 0 h 636485"/>
              <a:gd name="connsiteX0" fmla="*/ 5718 w 6261668"/>
              <a:gd name="connsiteY0" fmla="*/ 0 h 1133260"/>
              <a:gd name="connsiteX1" fmla="*/ 6261668 w 6261668"/>
              <a:gd name="connsiteY1" fmla="*/ 0 h 1133260"/>
              <a:gd name="connsiteX2" fmla="*/ 5850722 w 6261668"/>
              <a:gd name="connsiteY2" fmla="*/ 1133260 h 1133260"/>
              <a:gd name="connsiteX3" fmla="*/ 242 w 6261668"/>
              <a:gd name="connsiteY3" fmla="*/ 620063 h 1133260"/>
              <a:gd name="connsiteX4" fmla="*/ 5718 w 6261668"/>
              <a:gd name="connsiteY4" fmla="*/ 0 h 1133260"/>
              <a:gd name="connsiteX0" fmla="*/ 0 w 6255950"/>
              <a:gd name="connsiteY0" fmla="*/ 0 h 1133260"/>
              <a:gd name="connsiteX1" fmla="*/ 6255950 w 6255950"/>
              <a:gd name="connsiteY1" fmla="*/ 0 h 1133260"/>
              <a:gd name="connsiteX2" fmla="*/ 5845004 w 6255950"/>
              <a:gd name="connsiteY2" fmla="*/ 1133260 h 1133260"/>
              <a:gd name="connsiteX3" fmla="*/ 3896 w 6255950"/>
              <a:gd name="connsiteY3" fmla="*/ 1130898 h 1133260"/>
              <a:gd name="connsiteX4" fmla="*/ 0 w 6255950"/>
              <a:gd name="connsiteY4" fmla="*/ 0 h 113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5950" h="1133260">
                <a:moveTo>
                  <a:pt x="0" y="0"/>
                </a:moveTo>
                <a:lnTo>
                  <a:pt x="6255950" y="0"/>
                </a:lnTo>
                <a:lnTo>
                  <a:pt x="5845004" y="1133260"/>
                </a:lnTo>
                <a:lnTo>
                  <a:pt x="3896" y="1130898"/>
                </a:lnTo>
                <a:cubicBezTo>
                  <a:pt x="2072" y="922386"/>
                  <a:pt x="1824" y="208512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4" name="Rektangel 3"/>
          <p:cNvSpPr/>
          <p:nvPr userDrawn="1"/>
        </p:nvSpPr>
        <p:spPr>
          <a:xfrm rot="10800000">
            <a:off x="8237196" y="5379862"/>
            <a:ext cx="3966321" cy="1535701"/>
          </a:xfrm>
          <a:custGeom>
            <a:avLst/>
            <a:gdLst>
              <a:gd name="connsiteX0" fmla="*/ 0 w 6255950"/>
              <a:gd name="connsiteY0" fmla="*/ 0 h 811652"/>
              <a:gd name="connsiteX1" fmla="*/ 6255950 w 6255950"/>
              <a:gd name="connsiteY1" fmla="*/ 0 h 811652"/>
              <a:gd name="connsiteX2" fmla="*/ 6255950 w 6255950"/>
              <a:gd name="connsiteY2" fmla="*/ 811652 h 811652"/>
              <a:gd name="connsiteX3" fmla="*/ 0 w 6255950"/>
              <a:gd name="connsiteY3" fmla="*/ 811652 h 811652"/>
              <a:gd name="connsiteX4" fmla="*/ 0 w 6255950"/>
              <a:gd name="connsiteY4" fmla="*/ 0 h 811652"/>
              <a:gd name="connsiteX0" fmla="*/ 0 w 6255950"/>
              <a:gd name="connsiteY0" fmla="*/ 0 h 811652"/>
              <a:gd name="connsiteX1" fmla="*/ 6255950 w 6255950"/>
              <a:gd name="connsiteY1" fmla="*/ 0 h 811652"/>
              <a:gd name="connsiteX2" fmla="*/ 5957389 w 6255950"/>
              <a:gd name="connsiteY2" fmla="*/ 811652 h 811652"/>
              <a:gd name="connsiteX3" fmla="*/ 0 w 6255950"/>
              <a:gd name="connsiteY3" fmla="*/ 811652 h 811652"/>
              <a:gd name="connsiteX4" fmla="*/ 0 w 6255950"/>
              <a:gd name="connsiteY4" fmla="*/ 0 h 811652"/>
              <a:gd name="connsiteX0" fmla="*/ 0 w 6255950"/>
              <a:gd name="connsiteY0" fmla="*/ 0 h 816108"/>
              <a:gd name="connsiteX1" fmla="*/ 6255950 w 6255950"/>
              <a:gd name="connsiteY1" fmla="*/ 0 h 816108"/>
              <a:gd name="connsiteX2" fmla="*/ 5957389 w 6255950"/>
              <a:gd name="connsiteY2" fmla="*/ 811652 h 816108"/>
              <a:gd name="connsiteX3" fmla="*/ 3404491 w 6255950"/>
              <a:gd name="connsiteY3" fmla="*/ 816108 h 816108"/>
              <a:gd name="connsiteX4" fmla="*/ 0 w 6255950"/>
              <a:gd name="connsiteY4" fmla="*/ 0 h 816108"/>
              <a:gd name="connsiteX0" fmla="*/ 0 w 2860371"/>
              <a:gd name="connsiteY0" fmla="*/ 0 h 816108"/>
              <a:gd name="connsiteX1" fmla="*/ 2860371 w 2860371"/>
              <a:gd name="connsiteY1" fmla="*/ 0 h 816108"/>
              <a:gd name="connsiteX2" fmla="*/ 2561810 w 2860371"/>
              <a:gd name="connsiteY2" fmla="*/ 811652 h 816108"/>
              <a:gd name="connsiteX3" fmla="*/ 8912 w 2860371"/>
              <a:gd name="connsiteY3" fmla="*/ 816108 h 816108"/>
              <a:gd name="connsiteX4" fmla="*/ 0 w 2860371"/>
              <a:gd name="connsiteY4" fmla="*/ 0 h 816108"/>
              <a:gd name="connsiteX0" fmla="*/ 0 w 2800154"/>
              <a:gd name="connsiteY0" fmla="*/ 0 h 816108"/>
              <a:gd name="connsiteX1" fmla="*/ 2800154 w 2800154"/>
              <a:gd name="connsiteY1" fmla="*/ 175167 h 816108"/>
              <a:gd name="connsiteX2" fmla="*/ 2561810 w 2800154"/>
              <a:gd name="connsiteY2" fmla="*/ 811652 h 816108"/>
              <a:gd name="connsiteX3" fmla="*/ 8912 w 2800154"/>
              <a:gd name="connsiteY3" fmla="*/ 816108 h 816108"/>
              <a:gd name="connsiteX4" fmla="*/ 0 w 2800154"/>
              <a:gd name="connsiteY4" fmla="*/ 0 h 816108"/>
              <a:gd name="connsiteX0" fmla="*/ 0 w 2800154"/>
              <a:gd name="connsiteY0" fmla="*/ 27370 h 640941"/>
              <a:gd name="connsiteX1" fmla="*/ 2800154 w 2800154"/>
              <a:gd name="connsiteY1" fmla="*/ 0 h 640941"/>
              <a:gd name="connsiteX2" fmla="*/ 2561810 w 2800154"/>
              <a:gd name="connsiteY2" fmla="*/ 636485 h 640941"/>
              <a:gd name="connsiteX3" fmla="*/ 8912 w 2800154"/>
              <a:gd name="connsiteY3" fmla="*/ 640941 h 640941"/>
              <a:gd name="connsiteX4" fmla="*/ 0 w 2800154"/>
              <a:gd name="connsiteY4" fmla="*/ 27370 h 640941"/>
              <a:gd name="connsiteX0" fmla="*/ 0 w 2794680"/>
              <a:gd name="connsiteY0" fmla="*/ 10948 h 640941"/>
              <a:gd name="connsiteX1" fmla="*/ 2794680 w 2794680"/>
              <a:gd name="connsiteY1" fmla="*/ 0 h 640941"/>
              <a:gd name="connsiteX2" fmla="*/ 2556336 w 2794680"/>
              <a:gd name="connsiteY2" fmla="*/ 636485 h 640941"/>
              <a:gd name="connsiteX3" fmla="*/ 3438 w 2794680"/>
              <a:gd name="connsiteY3" fmla="*/ 640941 h 640941"/>
              <a:gd name="connsiteX4" fmla="*/ 0 w 2794680"/>
              <a:gd name="connsiteY4" fmla="*/ 10948 h 640941"/>
              <a:gd name="connsiteX0" fmla="*/ 0 w 2977443"/>
              <a:gd name="connsiteY0" fmla="*/ 521783 h 1151776"/>
              <a:gd name="connsiteX1" fmla="*/ 2977443 w 2977443"/>
              <a:gd name="connsiteY1" fmla="*/ 0 h 1151776"/>
              <a:gd name="connsiteX2" fmla="*/ 2556336 w 2977443"/>
              <a:gd name="connsiteY2" fmla="*/ 1147320 h 1151776"/>
              <a:gd name="connsiteX3" fmla="*/ 3438 w 2977443"/>
              <a:gd name="connsiteY3" fmla="*/ 1151776 h 1151776"/>
              <a:gd name="connsiteX4" fmla="*/ 0 w 2977443"/>
              <a:gd name="connsiteY4" fmla="*/ 521783 h 1151776"/>
              <a:gd name="connsiteX0" fmla="*/ 1985 w 2974741"/>
              <a:gd name="connsiteY0" fmla="*/ 1575 h 1151776"/>
              <a:gd name="connsiteX1" fmla="*/ 2974741 w 2974741"/>
              <a:gd name="connsiteY1" fmla="*/ 0 h 1151776"/>
              <a:gd name="connsiteX2" fmla="*/ 2553634 w 2974741"/>
              <a:gd name="connsiteY2" fmla="*/ 1147320 h 1151776"/>
              <a:gd name="connsiteX3" fmla="*/ 736 w 2974741"/>
              <a:gd name="connsiteY3" fmla="*/ 1151776 h 1151776"/>
              <a:gd name="connsiteX4" fmla="*/ 1985 w 2974741"/>
              <a:gd name="connsiteY4" fmla="*/ 1575 h 115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741" h="1151776">
                <a:moveTo>
                  <a:pt x="1985" y="1575"/>
                </a:moveTo>
                <a:lnTo>
                  <a:pt x="2974741" y="0"/>
                </a:lnTo>
                <a:lnTo>
                  <a:pt x="2553634" y="1147320"/>
                </a:lnTo>
                <a:lnTo>
                  <a:pt x="736" y="1151776"/>
                </a:lnTo>
                <a:cubicBezTo>
                  <a:pt x="-2235" y="879740"/>
                  <a:pt x="4956" y="273611"/>
                  <a:pt x="1985" y="157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731947" y="283308"/>
            <a:ext cx="11017181" cy="1632739"/>
          </a:xfrm>
        </p:spPr>
        <p:txBody>
          <a:bodyPr anchor="b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Tittel på presentasjonen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770467" y="5485052"/>
            <a:ext cx="6435931" cy="340701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Navn </a:t>
            </a:r>
            <a:r>
              <a:rPr lang="nb-NO" err="1"/>
              <a:t>Navnesen</a:t>
            </a:r>
            <a:endParaRPr lang="nb-NO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9" y="6422302"/>
            <a:ext cx="112732" cy="104060"/>
          </a:xfrm>
          <a:prstGeom prst="rect">
            <a:avLst/>
          </a:prstGeom>
        </p:spPr>
      </p:pic>
      <p:sp>
        <p:nvSpPr>
          <p:cNvPr id="12" name="TekstSylinder 11"/>
          <p:cNvSpPr txBox="1"/>
          <p:nvPr userDrawn="1"/>
        </p:nvSpPr>
        <p:spPr>
          <a:xfrm>
            <a:off x="778088" y="6306411"/>
            <a:ext cx="254318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67" b="1" i="0" err="1">
                <a:solidFill>
                  <a:schemeClr val="bg1"/>
                </a:solidFill>
                <a:latin typeface="Arial"/>
                <a:cs typeface="Arial"/>
              </a:rPr>
              <a:t>www.eba.no</a:t>
            </a:r>
            <a:endParaRPr lang="nb-NO" sz="1467" b="1" i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370986" y="6239388"/>
            <a:ext cx="2266897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A49CCF51-B83D-7E49-9A61-D8655E5280D1}" type="datetime1">
              <a:rPr lang="nb-NO" smtClean="0"/>
              <a:pPr/>
              <a:t>10.02.2020</a:t>
            </a:fld>
            <a:endParaRPr lang="nb-NO"/>
          </a:p>
        </p:txBody>
      </p:sp>
      <p:sp>
        <p:nvSpPr>
          <p:cNvPr id="18" name="Plassholder f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770467" y="5869262"/>
            <a:ext cx="6435931" cy="396148"/>
          </a:xfrm>
        </p:spPr>
        <p:txBody>
          <a:bodyPr>
            <a:normAutofit/>
          </a:bodyPr>
          <a:lstStyle>
            <a:lvl1pPr marL="0" indent="0">
              <a:buNone/>
              <a:defRPr sz="1867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Tittel</a:t>
            </a:r>
          </a:p>
        </p:txBody>
      </p:sp>
      <p:sp>
        <p:nvSpPr>
          <p:cNvPr id="14" name="Plassholder for innhold 2"/>
          <p:cNvSpPr>
            <a:spLocks noGrp="1"/>
          </p:cNvSpPr>
          <p:nvPr>
            <p:ph idx="13" hasCustomPrompt="1"/>
          </p:nvPr>
        </p:nvSpPr>
        <p:spPr>
          <a:xfrm>
            <a:off x="0" y="2104169"/>
            <a:ext cx="12192000" cy="32862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nb-NO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3309404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4377" cy="4357697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33128" y="6276900"/>
            <a:ext cx="10067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rgbClr val="FFFFFF"/>
                </a:solidFill>
              </a:defRPr>
            </a:lvl1pPr>
          </a:lstStyle>
          <a:p>
            <a:fld id="{62E7BCCD-144D-2C4B-89B7-8228F37C6C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88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378569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378569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4800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delingsoverskrif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1"/>
            <a:ext cx="12192000" cy="690907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963084" y="2620108"/>
            <a:ext cx="10363200" cy="2762739"/>
          </a:xfrm>
        </p:spPr>
        <p:txBody>
          <a:bodyPr anchor="t"/>
          <a:lstStyle>
            <a:lvl1pPr algn="l">
              <a:defRPr lang="nb-NO" dirty="0">
                <a:solidFill>
                  <a:schemeClr val="bg1"/>
                </a:solidFill>
              </a:defRPr>
            </a:lvl1pPr>
          </a:lstStyle>
          <a:p>
            <a:r>
              <a:rPr lang="nb-NO"/>
              <a:t>Mellomark 1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707" y="295150"/>
            <a:ext cx="1109544" cy="733583"/>
          </a:xfrm>
          <a:prstGeom prst="rect">
            <a:avLst/>
          </a:prstGeom>
        </p:spPr>
      </p:pic>
      <p:sp>
        <p:nvSpPr>
          <p:cNvPr id="9" name="Rettvinklet trekant 8"/>
          <p:cNvSpPr/>
          <p:nvPr userDrawn="1"/>
        </p:nvSpPr>
        <p:spPr>
          <a:xfrm flipH="1">
            <a:off x="10541685" y="2276873"/>
            <a:ext cx="1679508" cy="463295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1" name="Rektangel 9"/>
          <p:cNvSpPr/>
          <p:nvPr userDrawn="1"/>
        </p:nvSpPr>
        <p:spPr>
          <a:xfrm rot="17388951">
            <a:off x="8450193" y="3946923"/>
            <a:ext cx="5980140" cy="533940"/>
          </a:xfrm>
          <a:custGeom>
            <a:avLst/>
            <a:gdLst>
              <a:gd name="connsiteX0" fmla="*/ 0 w 5913565"/>
              <a:gd name="connsiteY0" fmla="*/ 0 h 400538"/>
              <a:gd name="connsiteX1" fmla="*/ 5913565 w 5913565"/>
              <a:gd name="connsiteY1" fmla="*/ 0 h 400538"/>
              <a:gd name="connsiteX2" fmla="*/ 5913565 w 5913565"/>
              <a:gd name="connsiteY2" fmla="*/ 400538 h 400538"/>
              <a:gd name="connsiteX3" fmla="*/ 0 w 5913565"/>
              <a:gd name="connsiteY3" fmla="*/ 400538 h 400538"/>
              <a:gd name="connsiteX4" fmla="*/ 0 w 5913565"/>
              <a:gd name="connsiteY4" fmla="*/ 0 h 400538"/>
              <a:gd name="connsiteX0" fmla="*/ 0 w 5913565"/>
              <a:gd name="connsiteY0" fmla="*/ 0 h 400639"/>
              <a:gd name="connsiteX1" fmla="*/ 5913565 w 5913565"/>
              <a:gd name="connsiteY1" fmla="*/ 0 h 400639"/>
              <a:gd name="connsiteX2" fmla="*/ 5913565 w 5913565"/>
              <a:gd name="connsiteY2" fmla="*/ 400538 h 400639"/>
              <a:gd name="connsiteX3" fmla="*/ 145537 w 5913565"/>
              <a:gd name="connsiteY3" fmla="*/ 400639 h 400639"/>
              <a:gd name="connsiteX4" fmla="*/ 0 w 5913565"/>
              <a:gd name="connsiteY4" fmla="*/ 0 h 400639"/>
              <a:gd name="connsiteX0" fmla="*/ 0 w 5913565"/>
              <a:gd name="connsiteY0" fmla="*/ 0 h 402144"/>
              <a:gd name="connsiteX1" fmla="*/ 5913565 w 5913565"/>
              <a:gd name="connsiteY1" fmla="*/ 0 h 402144"/>
              <a:gd name="connsiteX2" fmla="*/ 4798646 w 5913565"/>
              <a:gd name="connsiteY2" fmla="*/ 402144 h 402144"/>
              <a:gd name="connsiteX3" fmla="*/ 145537 w 5913565"/>
              <a:gd name="connsiteY3" fmla="*/ 400639 h 402144"/>
              <a:gd name="connsiteX4" fmla="*/ 0 w 5913565"/>
              <a:gd name="connsiteY4" fmla="*/ 0 h 402144"/>
              <a:gd name="connsiteX0" fmla="*/ 0 w 5913565"/>
              <a:gd name="connsiteY0" fmla="*/ 0 h 400639"/>
              <a:gd name="connsiteX1" fmla="*/ 5913565 w 5913565"/>
              <a:gd name="connsiteY1" fmla="*/ 0 h 400639"/>
              <a:gd name="connsiteX2" fmla="*/ 4547556 w 5913565"/>
              <a:gd name="connsiteY2" fmla="*/ 400455 h 400639"/>
              <a:gd name="connsiteX3" fmla="*/ 145537 w 5913565"/>
              <a:gd name="connsiteY3" fmla="*/ 400639 h 400639"/>
              <a:gd name="connsiteX4" fmla="*/ 0 w 5913565"/>
              <a:gd name="connsiteY4" fmla="*/ 0 h 400639"/>
              <a:gd name="connsiteX0" fmla="*/ 0 w 5913565"/>
              <a:gd name="connsiteY0" fmla="*/ 0 h 400455"/>
              <a:gd name="connsiteX1" fmla="*/ 5913565 w 5913565"/>
              <a:gd name="connsiteY1" fmla="*/ 0 h 400455"/>
              <a:gd name="connsiteX2" fmla="*/ 4547556 w 5913565"/>
              <a:gd name="connsiteY2" fmla="*/ 400455 h 400455"/>
              <a:gd name="connsiteX3" fmla="*/ 178355 w 5913565"/>
              <a:gd name="connsiteY3" fmla="*/ 391670 h 400455"/>
              <a:gd name="connsiteX4" fmla="*/ 0 w 5913565"/>
              <a:gd name="connsiteY4" fmla="*/ 0 h 40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3565" h="400455">
                <a:moveTo>
                  <a:pt x="0" y="0"/>
                </a:moveTo>
                <a:lnTo>
                  <a:pt x="5913565" y="0"/>
                </a:lnTo>
                <a:lnTo>
                  <a:pt x="4547556" y="400455"/>
                </a:lnTo>
                <a:lnTo>
                  <a:pt x="178355" y="3916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</p:spTree>
    <p:extLst>
      <p:ext uri="{BB962C8B-B14F-4D97-AF65-F5344CB8AC3E}">
        <p14:creationId xmlns:p14="http://schemas.microsoft.com/office/powerpoint/2010/main" val="2703547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946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7100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t>‹#›</a:t>
            </a:fld>
            <a:endParaRPr lang="nb-NO"/>
          </a:p>
        </p:txBody>
      </p:sp>
      <p:sp>
        <p:nvSpPr>
          <p:cNvPr id="6" name="Tittel 1"/>
          <p:cNvSpPr txBox="1">
            <a:spLocks/>
          </p:cNvSpPr>
          <p:nvPr userDrawn="1"/>
        </p:nvSpPr>
        <p:spPr>
          <a:xfrm>
            <a:off x="609602" y="2576265"/>
            <a:ext cx="11022297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F7F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5867" b="0" i="0">
                <a:latin typeface="Arial"/>
                <a:cs typeface="Arial"/>
              </a:rPr>
              <a:t>Takk for oppmerksomheten</a:t>
            </a:r>
          </a:p>
        </p:txBody>
      </p:sp>
    </p:spTree>
    <p:extLst>
      <p:ext uri="{BB962C8B-B14F-4D97-AF65-F5344CB8AC3E}">
        <p14:creationId xmlns:p14="http://schemas.microsoft.com/office/powerpoint/2010/main" val="85043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FFEAC5-0510-46F4-A5BE-EF220ACEA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496F9B-FD99-470C-A103-0ECC6FE2C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31A2E3-5A53-48F8-A3AE-DAFB1DCE5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91A-5C52-4F2F-811F-FC2981D74A96}" type="datetimeFigureOut">
              <a:rPr lang="nb-NO" smtClean="0"/>
              <a:t>10.02.2020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A61047-B589-4BD7-9450-1FDCC3402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834FC7-68A2-4310-8E31-F50A89EA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CDC6-4C91-400B-91BC-3A2D11EF9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468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CAB391-E3AC-434A-A18B-79AF1B1E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796FA05-FE43-4FE7-B45A-A838C54D8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39DC3FF-414E-4E1B-91F3-01D372D0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91A-5C52-4F2F-811F-FC2981D74A96}" type="datetimeFigureOut">
              <a:rPr lang="nb-NO" smtClean="0"/>
              <a:t>10.02.2020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0F3CF49-F74D-40DA-98FC-83F51E75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9FCB0F-F311-4CD4-8CBA-12DB3540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CDC6-4C91-400B-91BC-3A2D11EF9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810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ECD7B0-6DFE-4F66-8F16-D2F0B7191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B8E042-D399-4EED-9555-0E2D6E375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6003C46-0DF2-4152-B893-E73759802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DE4F986-1F89-4D26-9CE1-DAC39C9F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91A-5C52-4F2F-811F-FC2981D74A96}" type="datetimeFigureOut">
              <a:rPr lang="nb-NO" smtClean="0"/>
              <a:t>10.02.2020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50B9540-1D3D-4E11-B81D-4CED6FA1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EDBA98-235B-42C9-964F-7541C9382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CDC6-4C91-400B-91BC-3A2D11EF9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298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65F3E4-C765-460F-ABEB-A25993819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575B507-5918-4980-AFEE-A8C79F795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2B72F62-7177-4B49-B1F1-9BC682928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10124B6-AF4E-44DA-AAE3-09D8B508A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B5B290F-2C9F-4E3D-95D1-3D5E942F7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8912C21-5ABA-4ACD-AC3C-9F03622C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91A-5C52-4F2F-811F-FC2981D74A96}" type="datetimeFigureOut">
              <a:rPr lang="nb-NO" smtClean="0"/>
              <a:t>10.02.2020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84832CC-BFBF-4E67-ADFD-BF0720F15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E92D9F7-C3CD-44D4-AA04-9F3E7D4E8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CDC6-4C91-400B-91BC-3A2D11EF9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302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6313C4-A4A6-4743-9BCD-3F68DC3E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986B03A-BD1D-4671-ACE9-C18E3DF44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91A-5C52-4F2F-811F-FC2981D74A96}" type="datetimeFigureOut">
              <a:rPr lang="nb-NO" smtClean="0"/>
              <a:t>10.02.2020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0544035-15F7-49D3-8BEB-B55560CD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0E13B1A-4A6F-4509-8CBF-5740A7175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CDC6-4C91-400B-91BC-3A2D11EF9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4989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8D8778F-2A8A-4EDB-B558-BBA269DF5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91A-5C52-4F2F-811F-FC2981D74A96}" type="datetimeFigureOut">
              <a:rPr lang="nb-NO" smtClean="0"/>
              <a:t>10.02.2020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1E49CE8-7176-495E-BEAB-911E5943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8CAC1A8-A8E2-4E47-829C-8A3944B63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CDC6-4C91-400B-91BC-3A2D11EF9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821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897109-BB9B-4758-903F-54DD55AF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793DA5-70C7-4666-8396-32371036F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A558E76-18B8-4B9C-AA52-DD3A799FE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117F81E-FB71-4E80-8D2A-1DF505F3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91A-5C52-4F2F-811F-FC2981D74A96}" type="datetimeFigureOut">
              <a:rPr lang="nb-NO" smtClean="0"/>
              <a:t>10.02.2020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CD7A761-4DCD-4212-9CA0-9D45C3167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ADA9CE4-4510-4581-99E9-31A7054B0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CDC6-4C91-400B-91BC-3A2D11EF9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1589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07C8A8-963C-4512-85C9-3277FB524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8BC3573-C0D8-487A-991F-438BDD796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3C10AA-611F-432A-BCEE-12126B192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48E935A-612F-4E88-9DAC-14DC8B24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91A-5C52-4F2F-811F-FC2981D74A96}" type="datetimeFigureOut">
              <a:rPr lang="nb-NO" smtClean="0"/>
              <a:t>10.02.2020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A82ED53-0965-4E66-A072-637C8879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9F27D56-6F69-4BDF-B2FD-E65D072A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2CDC6-4C91-400B-91BC-3A2D11EF9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69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FB48FFA-4630-4148-AF97-052762C99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36038A2-E82B-48D2-8BD3-AAD26FD50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4DD330-A7FE-4FB4-A62B-399795429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91A-5C52-4F2F-811F-FC2981D74A96}" type="datetimeFigureOut">
              <a:rPr lang="nb-NO" smtClean="0"/>
              <a:t>10.02.2020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BE0A8BA-1321-4E26-946E-C06FE3711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6912FF9-F7C6-40DD-9AA4-253E09183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2CDC6-4C91-400B-91BC-3A2D11EF9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213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3"/>
          <p:cNvSpPr/>
          <p:nvPr/>
        </p:nvSpPr>
        <p:spPr>
          <a:xfrm>
            <a:off x="-7624" y="6044558"/>
            <a:ext cx="8348891" cy="848647"/>
          </a:xfrm>
          <a:custGeom>
            <a:avLst/>
            <a:gdLst>
              <a:gd name="connsiteX0" fmla="*/ 0 w 6255950"/>
              <a:gd name="connsiteY0" fmla="*/ 0 h 811652"/>
              <a:gd name="connsiteX1" fmla="*/ 6255950 w 6255950"/>
              <a:gd name="connsiteY1" fmla="*/ 0 h 811652"/>
              <a:gd name="connsiteX2" fmla="*/ 6255950 w 6255950"/>
              <a:gd name="connsiteY2" fmla="*/ 811652 h 811652"/>
              <a:gd name="connsiteX3" fmla="*/ 0 w 6255950"/>
              <a:gd name="connsiteY3" fmla="*/ 811652 h 811652"/>
              <a:gd name="connsiteX4" fmla="*/ 0 w 6255950"/>
              <a:gd name="connsiteY4" fmla="*/ 0 h 811652"/>
              <a:gd name="connsiteX0" fmla="*/ 0 w 6255950"/>
              <a:gd name="connsiteY0" fmla="*/ 0 h 811652"/>
              <a:gd name="connsiteX1" fmla="*/ 6255950 w 6255950"/>
              <a:gd name="connsiteY1" fmla="*/ 0 h 811652"/>
              <a:gd name="connsiteX2" fmla="*/ 5957389 w 6255950"/>
              <a:gd name="connsiteY2" fmla="*/ 811652 h 811652"/>
              <a:gd name="connsiteX3" fmla="*/ 0 w 6255950"/>
              <a:gd name="connsiteY3" fmla="*/ 811652 h 811652"/>
              <a:gd name="connsiteX4" fmla="*/ 0 w 6255950"/>
              <a:gd name="connsiteY4" fmla="*/ 0 h 811652"/>
              <a:gd name="connsiteX0" fmla="*/ 0 w 6255950"/>
              <a:gd name="connsiteY0" fmla="*/ 0 h 811652"/>
              <a:gd name="connsiteX1" fmla="*/ 6255950 w 6255950"/>
              <a:gd name="connsiteY1" fmla="*/ 0 h 811652"/>
              <a:gd name="connsiteX2" fmla="*/ 6023080 w 6255950"/>
              <a:gd name="connsiteY2" fmla="*/ 631011 h 811652"/>
              <a:gd name="connsiteX3" fmla="*/ 0 w 6255950"/>
              <a:gd name="connsiteY3" fmla="*/ 811652 h 811652"/>
              <a:gd name="connsiteX4" fmla="*/ 0 w 6255950"/>
              <a:gd name="connsiteY4" fmla="*/ 0 h 811652"/>
              <a:gd name="connsiteX0" fmla="*/ 0 w 6255950"/>
              <a:gd name="connsiteY0" fmla="*/ 0 h 811652"/>
              <a:gd name="connsiteX1" fmla="*/ 6255950 w 6255950"/>
              <a:gd name="connsiteY1" fmla="*/ 0 h 811652"/>
              <a:gd name="connsiteX2" fmla="*/ 6023080 w 6255950"/>
              <a:gd name="connsiteY2" fmla="*/ 636485 h 811652"/>
              <a:gd name="connsiteX3" fmla="*/ 0 w 6255950"/>
              <a:gd name="connsiteY3" fmla="*/ 811652 h 811652"/>
              <a:gd name="connsiteX4" fmla="*/ 0 w 6255950"/>
              <a:gd name="connsiteY4" fmla="*/ 0 h 811652"/>
              <a:gd name="connsiteX0" fmla="*/ 21897 w 6277847"/>
              <a:gd name="connsiteY0" fmla="*/ 0 h 636485"/>
              <a:gd name="connsiteX1" fmla="*/ 6277847 w 6277847"/>
              <a:gd name="connsiteY1" fmla="*/ 0 h 636485"/>
              <a:gd name="connsiteX2" fmla="*/ 6044977 w 6277847"/>
              <a:gd name="connsiteY2" fmla="*/ 636485 h 636485"/>
              <a:gd name="connsiteX3" fmla="*/ 0 w 6277847"/>
              <a:gd name="connsiteY3" fmla="*/ 603641 h 636485"/>
              <a:gd name="connsiteX4" fmla="*/ 21897 w 6277847"/>
              <a:gd name="connsiteY4" fmla="*/ 0 h 636485"/>
              <a:gd name="connsiteX0" fmla="*/ 0 w 6255950"/>
              <a:gd name="connsiteY0" fmla="*/ 0 h 636485"/>
              <a:gd name="connsiteX1" fmla="*/ 6255950 w 6255950"/>
              <a:gd name="connsiteY1" fmla="*/ 0 h 636485"/>
              <a:gd name="connsiteX2" fmla="*/ 6023080 w 6255950"/>
              <a:gd name="connsiteY2" fmla="*/ 636485 h 636485"/>
              <a:gd name="connsiteX3" fmla="*/ 136855 w 6255950"/>
              <a:gd name="connsiteY3" fmla="*/ 527005 h 636485"/>
              <a:gd name="connsiteX4" fmla="*/ 0 w 6255950"/>
              <a:gd name="connsiteY4" fmla="*/ 0 h 636485"/>
              <a:gd name="connsiteX0" fmla="*/ 0 w 6255950"/>
              <a:gd name="connsiteY0" fmla="*/ 0 h 636485"/>
              <a:gd name="connsiteX1" fmla="*/ 6255950 w 6255950"/>
              <a:gd name="connsiteY1" fmla="*/ 0 h 636485"/>
              <a:gd name="connsiteX2" fmla="*/ 6023080 w 6255950"/>
              <a:gd name="connsiteY2" fmla="*/ 636485 h 636485"/>
              <a:gd name="connsiteX3" fmla="*/ 10948 w 6255950"/>
              <a:gd name="connsiteY3" fmla="*/ 625537 h 636485"/>
              <a:gd name="connsiteX4" fmla="*/ 0 w 6255950"/>
              <a:gd name="connsiteY4" fmla="*/ 0 h 636485"/>
              <a:gd name="connsiteX0" fmla="*/ 0 w 6255950"/>
              <a:gd name="connsiteY0" fmla="*/ 0 h 636485"/>
              <a:gd name="connsiteX1" fmla="*/ 6255950 w 6255950"/>
              <a:gd name="connsiteY1" fmla="*/ 0 h 636485"/>
              <a:gd name="connsiteX2" fmla="*/ 6023080 w 6255950"/>
              <a:gd name="connsiteY2" fmla="*/ 636485 h 636485"/>
              <a:gd name="connsiteX3" fmla="*/ 5473 w 6255950"/>
              <a:gd name="connsiteY3" fmla="*/ 625537 h 636485"/>
              <a:gd name="connsiteX4" fmla="*/ 0 w 6255950"/>
              <a:gd name="connsiteY4" fmla="*/ 0 h 636485"/>
              <a:gd name="connsiteX0" fmla="*/ 5718 w 6261668"/>
              <a:gd name="connsiteY0" fmla="*/ 0 h 636485"/>
              <a:gd name="connsiteX1" fmla="*/ 6261668 w 6261668"/>
              <a:gd name="connsiteY1" fmla="*/ 0 h 636485"/>
              <a:gd name="connsiteX2" fmla="*/ 6028798 w 6261668"/>
              <a:gd name="connsiteY2" fmla="*/ 636485 h 636485"/>
              <a:gd name="connsiteX3" fmla="*/ 242 w 6261668"/>
              <a:gd name="connsiteY3" fmla="*/ 620063 h 636485"/>
              <a:gd name="connsiteX4" fmla="*/ 5718 w 6261668"/>
              <a:gd name="connsiteY4" fmla="*/ 0 h 63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1668" h="636485">
                <a:moveTo>
                  <a:pt x="5718" y="0"/>
                </a:moveTo>
                <a:lnTo>
                  <a:pt x="6261668" y="0"/>
                </a:lnTo>
                <a:lnTo>
                  <a:pt x="6028798" y="636485"/>
                </a:lnTo>
                <a:lnTo>
                  <a:pt x="242" y="620063"/>
                </a:lnTo>
                <a:cubicBezTo>
                  <a:pt x="-1582" y="411551"/>
                  <a:pt x="7542" y="208512"/>
                  <a:pt x="571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0" name="Rektangel 3"/>
          <p:cNvSpPr/>
          <p:nvPr/>
        </p:nvSpPr>
        <p:spPr>
          <a:xfrm rot="10800000">
            <a:off x="8506383" y="6044558"/>
            <a:ext cx="3726240" cy="854588"/>
          </a:xfrm>
          <a:custGeom>
            <a:avLst/>
            <a:gdLst>
              <a:gd name="connsiteX0" fmla="*/ 0 w 6255950"/>
              <a:gd name="connsiteY0" fmla="*/ 0 h 811652"/>
              <a:gd name="connsiteX1" fmla="*/ 6255950 w 6255950"/>
              <a:gd name="connsiteY1" fmla="*/ 0 h 811652"/>
              <a:gd name="connsiteX2" fmla="*/ 6255950 w 6255950"/>
              <a:gd name="connsiteY2" fmla="*/ 811652 h 811652"/>
              <a:gd name="connsiteX3" fmla="*/ 0 w 6255950"/>
              <a:gd name="connsiteY3" fmla="*/ 811652 h 811652"/>
              <a:gd name="connsiteX4" fmla="*/ 0 w 6255950"/>
              <a:gd name="connsiteY4" fmla="*/ 0 h 811652"/>
              <a:gd name="connsiteX0" fmla="*/ 0 w 6255950"/>
              <a:gd name="connsiteY0" fmla="*/ 0 h 811652"/>
              <a:gd name="connsiteX1" fmla="*/ 6255950 w 6255950"/>
              <a:gd name="connsiteY1" fmla="*/ 0 h 811652"/>
              <a:gd name="connsiteX2" fmla="*/ 5957389 w 6255950"/>
              <a:gd name="connsiteY2" fmla="*/ 811652 h 811652"/>
              <a:gd name="connsiteX3" fmla="*/ 0 w 6255950"/>
              <a:gd name="connsiteY3" fmla="*/ 811652 h 811652"/>
              <a:gd name="connsiteX4" fmla="*/ 0 w 6255950"/>
              <a:gd name="connsiteY4" fmla="*/ 0 h 811652"/>
              <a:gd name="connsiteX0" fmla="*/ 0 w 6255950"/>
              <a:gd name="connsiteY0" fmla="*/ 0 h 816108"/>
              <a:gd name="connsiteX1" fmla="*/ 6255950 w 6255950"/>
              <a:gd name="connsiteY1" fmla="*/ 0 h 816108"/>
              <a:gd name="connsiteX2" fmla="*/ 5957389 w 6255950"/>
              <a:gd name="connsiteY2" fmla="*/ 811652 h 816108"/>
              <a:gd name="connsiteX3" fmla="*/ 3404491 w 6255950"/>
              <a:gd name="connsiteY3" fmla="*/ 816108 h 816108"/>
              <a:gd name="connsiteX4" fmla="*/ 0 w 6255950"/>
              <a:gd name="connsiteY4" fmla="*/ 0 h 816108"/>
              <a:gd name="connsiteX0" fmla="*/ 0 w 2860371"/>
              <a:gd name="connsiteY0" fmla="*/ 0 h 816108"/>
              <a:gd name="connsiteX1" fmla="*/ 2860371 w 2860371"/>
              <a:gd name="connsiteY1" fmla="*/ 0 h 816108"/>
              <a:gd name="connsiteX2" fmla="*/ 2561810 w 2860371"/>
              <a:gd name="connsiteY2" fmla="*/ 811652 h 816108"/>
              <a:gd name="connsiteX3" fmla="*/ 8912 w 2860371"/>
              <a:gd name="connsiteY3" fmla="*/ 816108 h 816108"/>
              <a:gd name="connsiteX4" fmla="*/ 0 w 2860371"/>
              <a:gd name="connsiteY4" fmla="*/ 0 h 816108"/>
              <a:gd name="connsiteX0" fmla="*/ 0 w 2800154"/>
              <a:gd name="connsiteY0" fmla="*/ 0 h 816108"/>
              <a:gd name="connsiteX1" fmla="*/ 2800154 w 2800154"/>
              <a:gd name="connsiteY1" fmla="*/ 175167 h 816108"/>
              <a:gd name="connsiteX2" fmla="*/ 2561810 w 2800154"/>
              <a:gd name="connsiteY2" fmla="*/ 811652 h 816108"/>
              <a:gd name="connsiteX3" fmla="*/ 8912 w 2800154"/>
              <a:gd name="connsiteY3" fmla="*/ 816108 h 816108"/>
              <a:gd name="connsiteX4" fmla="*/ 0 w 2800154"/>
              <a:gd name="connsiteY4" fmla="*/ 0 h 816108"/>
              <a:gd name="connsiteX0" fmla="*/ 0 w 2800154"/>
              <a:gd name="connsiteY0" fmla="*/ 27370 h 640941"/>
              <a:gd name="connsiteX1" fmla="*/ 2800154 w 2800154"/>
              <a:gd name="connsiteY1" fmla="*/ 0 h 640941"/>
              <a:gd name="connsiteX2" fmla="*/ 2561810 w 2800154"/>
              <a:gd name="connsiteY2" fmla="*/ 636485 h 640941"/>
              <a:gd name="connsiteX3" fmla="*/ 8912 w 2800154"/>
              <a:gd name="connsiteY3" fmla="*/ 640941 h 640941"/>
              <a:gd name="connsiteX4" fmla="*/ 0 w 2800154"/>
              <a:gd name="connsiteY4" fmla="*/ 27370 h 640941"/>
              <a:gd name="connsiteX0" fmla="*/ 0 w 2794680"/>
              <a:gd name="connsiteY0" fmla="*/ 10948 h 640941"/>
              <a:gd name="connsiteX1" fmla="*/ 2794680 w 2794680"/>
              <a:gd name="connsiteY1" fmla="*/ 0 h 640941"/>
              <a:gd name="connsiteX2" fmla="*/ 2556336 w 2794680"/>
              <a:gd name="connsiteY2" fmla="*/ 636485 h 640941"/>
              <a:gd name="connsiteX3" fmla="*/ 3438 w 2794680"/>
              <a:gd name="connsiteY3" fmla="*/ 640941 h 640941"/>
              <a:gd name="connsiteX4" fmla="*/ 0 w 2794680"/>
              <a:gd name="connsiteY4" fmla="*/ 10948 h 64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680" h="640941">
                <a:moveTo>
                  <a:pt x="0" y="10948"/>
                </a:moveTo>
                <a:lnTo>
                  <a:pt x="2794680" y="0"/>
                </a:lnTo>
                <a:lnTo>
                  <a:pt x="2556336" y="636485"/>
                </a:lnTo>
                <a:lnTo>
                  <a:pt x="3438" y="640941"/>
                </a:lnTo>
                <a:cubicBezTo>
                  <a:pt x="467" y="368905"/>
                  <a:pt x="2971" y="282984"/>
                  <a:pt x="0" y="1094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430943"/>
            <a:ext cx="9603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263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875" y="302403"/>
            <a:ext cx="1101364" cy="726331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733128" y="6276900"/>
            <a:ext cx="10067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62E7BCCD-144D-2C4B-89B7-8228F37C6C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9" y="6422302"/>
            <a:ext cx="112732" cy="104060"/>
          </a:xfrm>
          <a:prstGeom prst="rect">
            <a:avLst/>
          </a:prstGeom>
        </p:spPr>
      </p:pic>
      <p:sp>
        <p:nvSpPr>
          <p:cNvPr id="14" name="TekstSylinder 13"/>
          <p:cNvSpPr txBox="1"/>
          <p:nvPr/>
        </p:nvSpPr>
        <p:spPr>
          <a:xfrm>
            <a:off x="778088" y="6306411"/>
            <a:ext cx="254318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67" b="1" i="0" err="1">
                <a:solidFill>
                  <a:schemeClr val="bg1"/>
                </a:solidFill>
                <a:latin typeface="Arial"/>
                <a:cs typeface="Arial"/>
              </a:rPr>
              <a:t>www.eba.no</a:t>
            </a:r>
            <a:endParaRPr lang="nb-NO" sz="1467" b="1" i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25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5867" b="0" i="0" kern="1200">
          <a:solidFill>
            <a:srgbClr val="7F7F7F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32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6"/>
        </a:buClr>
        <a:buFont typeface="Arial"/>
        <a:buChar char="–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867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438339" indent="0" algn="l" defTabSz="609585" rtl="0" eaLnBrk="1" latinLnBrk="0" hangingPunct="1">
        <a:spcBef>
          <a:spcPct val="20000"/>
        </a:spcBef>
        <a:buFont typeface="Arial"/>
        <a:buNone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3.emf"/><Relationship Id="rId10" Type="http://schemas.openxmlformats.org/officeDocument/2006/relationships/image" Target="../media/image17.png"/><Relationship Id="rId4" Type="http://schemas.openxmlformats.org/officeDocument/2006/relationships/chart" Target="../charts/chart1.xml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B0F530FE-C0D6-4190-9CB6-0311495607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Stein i Vei 2020</a:t>
            </a:r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246D1543-61B6-48D7-A690-25F44E9BE3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Arne Aakre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214AFF66-D353-46AC-BADA-FCB1F67D9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986BA630-118E-469F-B020-96A304276603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3" b="14633"/>
          <a:stretch/>
        </p:blipFill>
        <p:spPr bwMode="auto">
          <a:xfrm>
            <a:off x="17129" y="1804177"/>
            <a:ext cx="12174871" cy="358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830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49B1F7-B92F-44C6-9CD1-2FEB49FD6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0943"/>
            <a:ext cx="9603456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nb-NO" dirty="0"/>
              <a:t>Kvalitetsrisiko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78A6F91-F7DB-44B9-B052-DDDF3C6E9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33128" y="6276900"/>
            <a:ext cx="1006792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2E7BCCD-144D-2C4B-89B7-8228F37C6C06}" type="slidenum">
              <a:rPr lang="nb-NO" smtClean="0"/>
              <a:pPr>
                <a:spcAft>
                  <a:spcPts val="600"/>
                </a:spcAft>
              </a:pPr>
              <a:t>10</a:t>
            </a:fld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236AE16-BEEF-41C6-8CC5-4E44AE6EA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Reseptutvikling</a:t>
            </a:r>
          </a:p>
          <a:p>
            <a:r>
              <a:rPr lang="nb-NO" dirty="0"/>
              <a:t>Produksjonsdata</a:t>
            </a:r>
          </a:p>
          <a:p>
            <a:r>
              <a:rPr lang="nb-NO" dirty="0"/>
              <a:t>Råvareproduksjon - transport</a:t>
            </a:r>
          </a:p>
          <a:p>
            <a:r>
              <a:rPr lang="nb-NO" dirty="0"/>
              <a:t>Produksjon </a:t>
            </a:r>
          </a:p>
          <a:p>
            <a:r>
              <a:rPr lang="nb-NO" dirty="0"/>
              <a:t>Transport, utlegging og komprimering</a:t>
            </a:r>
          </a:p>
          <a:p>
            <a:r>
              <a:rPr lang="nb-NO" dirty="0"/>
              <a:t>Vær </a:t>
            </a:r>
            <a:endParaRPr lang="en-US" dirty="0"/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87E4F3C-8C76-4A28-80C9-700DFCE1E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87787" y="1992357"/>
            <a:ext cx="4050538" cy="30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7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CEFDEC-4828-4ED7-9A99-626C51BC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Rekruttering - kompetanse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CDF0A0-6DFF-4887-A84C-EFB28A39A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Lærlingekrav</a:t>
            </a:r>
          </a:p>
          <a:p>
            <a:r>
              <a:rPr lang="nb-NO" dirty="0"/>
              <a:t>Ett års kontrakter</a:t>
            </a:r>
          </a:p>
          <a:p>
            <a:pPr lvl="1"/>
            <a:r>
              <a:rPr lang="nb-NO" dirty="0"/>
              <a:t>Tildeling </a:t>
            </a:r>
            <a:r>
              <a:rPr lang="nb-NO" dirty="0" err="1"/>
              <a:t>feb</a:t>
            </a:r>
            <a:r>
              <a:rPr lang="nb-NO" dirty="0"/>
              <a:t>/mars, oppstart 1. mai</a:t>
            </a:r>
          </a:p>
          <a:p>
            <a:r>
              <a:rPr lang="nb-NO" dirty="0"/>
              <a:t>Kort horisont</a:t>
            </a:r>
          </a:p>
          <a:p>
            <a:r>
              <a:rPr lang="nb-NO" dirty="0"/>
              <a:t>Kvalitet og økonomi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0C1CBBB-24F2-42D1-BAED-34CE22AC5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pPr/>
              <a:t>11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AE41C9D-05C7-4694-BCA2-27C3A098F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237" y="1892945"/>
            <a:ext cx="4716931" cy="353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0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35CDFC-1849-4F32-9464-3FDD8A7F4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Tidsrisiko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D2BE768-E9D4-4AF2-9D46-8C51014DB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Kort tid for planlegging</a:t>
            </a:r>
          </a:p>
          <a:p>
            <a:r>
              <a:rPr lang="nb-NO" dirty="0"/>
              <a:t>Sesong</a:t>
            </a:r>
          </a:p>
          <a:p>
            <a:r>
              <a:rPr lang="nb-NO" dirty="0"/>
              <a:t>Kapasitet</a:t>
            </a:r>
          </a:p>
          <a:p>
            <a:r>
              <a:rPr lang="nb-NO" dirty="0"/>
              <a:t>Prioritering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56EABD3-E446-460F-A723-C7685BE21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pPr/>
              <a:t>12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3BCFE5C-6595-42A4-863F-3210F0D30C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r="22541"/>
          <a:stretch/>
        </p:blipFill>
        <p:spPr>
          <a:xfrm>
            <a:off x="7422318" y="1281199"/>
            <a:ext cx="4160081" cy="463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3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74045A-6562-41F6-BF17-7EB5AF6D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Kvalifikasjon - tildelingskriterier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C74583-3F71-4FE5-972D-4F4136F31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Laveste pris</a:t>
            </a:r>
          </a:p>
          <a:p>
            <a:r>
              <a:rPr lang="nb-NO" dirty="0"/>
              <a:t>Levetid</a:t>
            </a:r>
          </a:p>
          <a:p>
            <a:r>
              <a:rPr lang="nb-NO" dirty="0"/>
              <a:t>Vekting på klima</a:t>
            </a:r>
          </a:p>
          <a:p>
            <a:r>
              <a:rPr lang="nb-NO" dirty="0"/>
              <a:t>LTA</a:t>
            </a:r>
          </a:p>
          <a:p>
            <a:r>
              <a:rPr lang="nb-NO" dirty="0"/>
              <a:t>Produksjonsdata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ABD487F-BF97-4FF2-B105-80282B918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pPr/>
              <a:t>13</a:t>
            </a:fld>
            <a:endParaRPr lang="nb-NO"/>
          </a:p>
        </p:txBody>
      </p:sp>
      <p:pic>
        <p:nvPicPr>
          <p:cNvPr id="5" name="Picture 4" descr="Bilderesultat for mÃ¥lsetning">
            <a:extLst>
              <a:ext uri="{FF2B5EF4-FFF2-40B4-BE49-F238E27FC236}">
                <a16:creationId xmlns:a16="http://schemas.microsoft.com/office/drawing/2014/main" id="{B999708B-1684-437B-86F4-5CDC4E22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594" y="2618334"/>
            <a:ext cx="4710217" cy="235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184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1187E9B7-D5D3-4FC9-8F60-B29EB486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t>14</a:t>
            </a:fld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C50DBA03-57EE-4D67-ACDB-683FAF626DBE}"/>
              </a:ext>
            </a:extLst>
          </p:cNvPr>
          <p:cNvSpPr txBox="1">
            <a:spLocks/>
          </p:cNvSpPr>
          <p:nvPr/>
        </p:nvSpPr>
        <p:spPr>
          <a:xfrm>
            <a:off x="534938" y="810000"/>
            <a:ext cx="11106977" cy="10661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7F7F7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4267" dirty="0"/>
              <a:t>Tildelingskriterier kan ikke være valgfag</a:t>
            </a:r>
          </a:p>
        </p:txBody>
      </p:sp>
      <p:sp>
        <p:nvSpPr>
          <p:cNvPr id="4" name="Plassholder for innhold 9">
            <a:extLst>
              <a:ext uri="{FF2B5EF4-FFF2-40B4-BE49-F238E27FC236}">
                <a16:creationId xmlns:a16="http://schemas.microsoft.com/office/drawing/2014/main" id="{37C34FD1-D0C2-4E71-9A82-D58590F34A97}"/>
              </a:ext>
            </a:extLst>
          </p:cNvPr>
          <p:cNvSpPr txBox="1">
            <a:spLocks/>
          </p:cNvSpPr>
          <p:nvPr/>
        </p:nvSpPr>
        <p:spPr>
          <a:xfrm>
            <a:off x="540001" y="2151438"/>
            <a:ext cx="3998443" cy="388741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3200" dirty="0">
                <a:solidFill>
                  <a:srgbClr val="141313"/>
                </a:solidFill>
              </a:rPr>
              <a:t>Tildelingskriterier skal (ikke kan) brukes i offentlige anskaffelser.</a:t>
            </a:r>
          </a:p>
          <a:p>
            <a:endParaRPr lang="nb-NO" sz="3200" dirty="0">
              <a:solidFill>
                <a:srgbClr val="141313"/>
              </a:solidFill>
            </a:endParaRPr>
          </a:p>
          <a:p>
            <a:r>
              <a:rPr lang="nb-NO" sz="3200" dirty="0">
                <a:solidFill>
                  <a:srgbClr val="141313"/>
                </a:solidFill>
              </a:rPr>
              <a:t>Miljø kan måles og reduseres men BH må bli pålagt å etterspørre for å nå klimamålene</a:t>
            </a:r>
          </a:p>
          <a:p>
            <a:endParaRPr lang="nb-NO" sz="3200" dirty="0">
              <a:solidFill>
                <a:srgbClr val="141313"/>
              </a:solidFill>
            </a:endParaRPr>
          </a:p>
          <a:p>
            <a:r>
              <a:rPr lang="nb-NO" sz="3200" dirty="0">
                <a:solidFill>
                  <a:srgbClr val="141313"/>
                </a:solidFill>
              </a:rPr>
              <a:t>Levetid kan økes og dermed redusere klimautslipp om funksjon legges til grunn</a:t>
            </a:r>
          </a:p>
          <a:p>
            <a:endParaRPr lang="nb-NO" sz="3200" dirty="0">
              <a:solidFill>
                <a:srgbClr val="141313"/>
              </a:solidFill>
            </a:endParaRPr>
          </a:p>
          <a:p>
            <a:r>
              <a:rPr lang="nb-NO" sz="3200" dirty="0">
                <a:solidFill>
                  <a:srgbClr val="141313"/>
                </a:solidFill>
              </a:rPr>
              <a:t>Forslag til Funksjonskrav</a:t>
            </a:r>
            <a:endParaRPr lang="nb-NO" sz="3200" dirty="0"/>
          </a:p>
        </p:txBody>
      </p:sp>
      <p:pic>
        <p:nvPicPr>
          <p:cNvPr id="5" name="Plassholder for innhold 19">
            <a:extLst>
              <a:ext uri="{FF2B5EF4-FFF2-40B4-BE49-F238E27FC236}">
                <a16:creationId xmlns:a16="http://schemas.microsoft.com/office/drawing/2014/main" id="{16FF12EE-22EE-4A20-8E04-46E357170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452" y="2165767"/>
            <a:ext cx="2461189" cy="3882233"/>
          </a:xfrm>
          <a:prstGeom prst="rect">
            <a:avLst/>
          </a:prstGeom>
        </p:spPr>
      </p:pic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37F8F715-954D-4763-9BF9-51A9338BA855}"/>
              </a:ext>
            </a:extLst>
          </p:cNvPr>
          <p:cNvCxnSpPr>
            <a:cxnSpLocks/>
          </p:cNvCxnSpPr>
          <p:nvPr/>
        </p:nvCxnSpPr>
        <p:spPr>
          <a:xfrm>
            <a:off x="3236581" y="2403315"/>
            <a:ext cx="3190576" cy="16905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398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A31FAAA8-8993-494E-91BD-734313BB5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62E7BCCD-144D-2C4B-89B7-8228F37C6C06}" type="slidenum">
              <a:rPr lang="nb-NO"/>
              <a:pPr defTabSz="609585"/>
              <a:t>15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BC92C06-CAC2-4CCA-BAA9-F307E64AD6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379" y="622784"/>
            <a:ext cx="7538812" cy="5220981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E6E5F02-6848-4EBB-948F-B30007020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8733" r="31053" b="8473"/>
          <a:stretch/>
        </p:blipFill>
        <p:spPr>
          <a:xfrm rot="2142495">
            <a:off x="8581573" y="1420310"/>
            <a:ext cx="2743943" cy="3660301"/>
          </a:xfrm>
          <a:prstGeom prst="rect">
            <a:avLst/>
          </a:prstGeom>
        </p:spPr>
      </p:pic>
      <p:sp>
        <p:nvSpPr>
          <p:cNvPr id="5" name="Tittel 28">
            <a:extLst>
              <a:ext uri="{FF2B5EF4-FFF2-40B4-BE49-F238E27FC236}">
                <a16:creationId xmlns:a16="http://schemas.microsoft.com/office/drawing/2014/main" id="{0433A94A-1241-4C1B-BC79-C322846BDB34}"/>
              </a:ext>
            </a:extLst>
          </p:cNvPr>
          <p:cNvSpPr txBox="1">
            <a:spLocks/>
          </p:cNvSpPr>
          <p:nvPr/>
        </p:nvSpPr>
        <p:spPr>
          <a:xfrm>
            <a:off x="872080" y="161981"/>
            <a:ext cx="8421815" cy="4727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7F7F7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400" dirty="0"/>
              <a:t>Bransje snitt 17,2 kg CO</a:t>
            </a:r>
            <a:r>
              <a:rPr lang="nb-NO" sz="2400" baseline="-25000" dirty="0"/>
              <a:t>2</a:t>
            </a:r>
            <a:r>
              <a:rPr lang="nb-NO" sz="2400" dirty="0"/>
              <a:t>/tonn fra asfalt</a:t>
            </a:r>
          </a:p>
        </p:txBody>
      </p:sp>
    </p:spTree>
    <p:extLst>
      <p:ext uri="{BB962C8B-B14F-4D97-AF65-F5344CB8AC3E}">
        <p14:creationId xmlns:p14="http://schemas.microsoft.com/office/powerpoint/2010/main" val="3108258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E3726E-FB0D-46E5-8C0E-DADE2C73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Sikkerhet - helse - HMS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ECE9E3-3E6F-4A15-ADE7-DB95C0BC4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5915449" cy="4357697"/>
          </a:xfrm>
        </p:spPr>
        <p:txBody>
          <a:bodyPr/>
          <a:lstStyle/>
          <a:p>
            <a:r>
              <a:rPr lang="nb-NO" dirty="0"/>
              <a:t>Konkurreres på sikkerhet</a:t>
            </a:r>
          </a:p>
          <a:p>
            <a:r>
              <a:rPr lang="nb-NO" dirty="0"/>
              <a:t>Trafikkavvikling som </a:t>
            </a:r>
            <a:r>
              <a:rPr lang="nb-NO" dirty="0" err="1"/>
              <a:t>regningsarbeid</a:t>
            </a:r>
            <a:endParaRPr lang="nb-NO" dirty="0"/>
          </a:p>
          <a:p>
            <a:r>
              <a:rPr lang="nb-NO" dirty="0"/>
              <a:t>Sikkerhet er felles ansvar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006F0D9-5EA9-4AB6-8130-39AEA46FD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pPr/>
              <a:t>16</a:t>
            </a:fld>
            <a:endParaRPr lang="nb-NO"/>
          </a:p>
        </p:txBody>
      </p:sp>
      <p:pic>
        <p:nvPicPr>
          <p:cNvPr id="5" name="Picture 2" descr="Relatert bilde">
            <a:extLst>
              <a:ext uri="{FF2B5EF4-FFF2-40B4-BE49-F238E27FC236}">
                <a16:creationId xmlns:a16="http://schemas.microsoft.com/office/drawing/2014/main" id="{CD7CB1B4-B2D8-45C9-8208-25320FDC5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06" y="1635275"/>
            <a:ext cx="4512827" cy="300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926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216B6F-AEB2-4485-BF0A-48F4B1F9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Kontraktslengde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48C73A-14CC-4B69-9A2C-C62D13AE5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Mobile fabrikker</a:t>
            </a:r>
          </a:p>
          <a:p>
            <a:r>
              <a:rPr lang="nb-NO" dirty="0"/>
              <a:t>Andre bransjer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ECB68D1-560F-4E60-97F4-A893A5EDB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pPr/>
              <a:t>17</a:t>
            </a:fld>
            <a:endParaRPr lang="nb-NO"/>
          </a:p>
        </p:txBody>
      </p:sp>
      <p:pic>
        <p:nvPicPr>
          <p:cNvPr id="1026" name="Picture 2" descr="Bilderesultater for asfalt">
            <a:extLst>
              <a:ext uri="{FF2B5EF4-FFF2-40B4-BE49-F238E27FC236}">
                <a16:creationId xmlns:a16="http://schemas.microsoft.com/office/drawing/2014/main" id="{BA6ED8CE-63D9-4BB6-8AF4-83C5F4C82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60" y="1694985"/>
            <a:ext cx="5872870" cy="356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12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2B1EA2-9CD1-4AC1-AE8F-453C7E492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Seriøsitet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D218038-E3A4-4E71-8E97-F559A3AC3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pPr/>
              <a:t>18</a:t>
            </a:fld>
            <a:endParaRPr lang="nb-NO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FC49E7-0D58-430E-9A81-2F58BA7337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14" y="1483268"/>
            <a:ext cx="3582158" cy="333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15D1AEA-B2FD-4D87-8418-88A07006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963" y="1070408"/>
            <a:ext cx="50387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67916B8-54C8-4C71-AE3A-BF53DBB8B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9"/>
          <a:stretch/>
        </p:blipFill>
        <p:spPr bwMode="auto">
          <a:xfrm>
            <a:off x="3011721" y="3661841"/>
            <a:ext cx="5038725" cy="237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304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1D1094F-9E45-4B07-878F-DD45A9D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pPr/>
              <a:t>19</a:t>
            </a:fld>
            <a:endParaRPr lang="nb-NO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1DB88ADA-B231-4337-93FB-E871D73BCEA3}"/>
              </a:ext>
            </a:extLst>
          </p:cNvPr>
          <p:cNvSpPr txBox="1">
            <a:spLocks/>
          </p:cNvSpPr>
          <p:nvPr/>
        </p:nvSpPr>
        <p:spPr>
          <a:xfrm>
            <a:off x="1294272" y="2527372"/>
            <a:ext cx="9603456" cy="1143000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5867" b="0" i="0" kern="1200">
                <a:solidFill>
                  <a:srgbClr val="7F7F7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dirty="0">
                <a:solidFill>
                  <a:schemeClr val="tx1"/>
                </a:solidFill>
              </a:rPr>
              <a:t>Takk for oppmerksomheten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15FD5BB-AE01-4A60-9E15-99A9334CD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293" y="249179"/>
            <a:ext cx="8229601" cy="5699385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89396C31-00A5-4F7D-8817-C926DB759CD0}"/>
              </a:ext>
            </a:extLst>
          </p:cNvPr>
          <p:cNvGrpSpPr>
            <a:grpSpLocks/>
          </p:cNvGrpSpPr>
          <p:nvPr/>
        </p:nvGrpSpPr>
        <p:grpSpPr bwMode="auto">
          <a:xfrm rot="1201651">
            <a:off x="8288719" y="1274974"/>
            <a:ext cx="3345084" cy="3850471"/>
            <a:chOff x="-24227" y="-7529"/>
            <a:chExt cx="34715" cy="35575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723BC5B2-9FF9-4F00-BED6-B97A2439F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227" y="-7529"/>
              <a:ext cx="33554" cy="3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82CAD262-F90E-49EA-8153-892B76746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6837"/>
              <a:ext cx="555" cy="714"/>
            </a:xfrm>
            <a:custGeom>
              <a:avLst/>
              <a:gdLst>
                <a:gd name="T0" fmla="*/ 4779 w 555"/>
                <a:gd name="T1" fmla="+- 0 3810 16838"/>
                <a:gd name="T2" fmla="*/ 3810 h 714"/>
                <a:gd name="T3" fmla="*/ 4779 w 555"/>
                <a:gd name="T4" fmla="+- 0 4405 16838"/>
                <a:gd name="T5" fmla="*/ 4405 h 714"/>
                <a:gd name="T6" fmla="*/ 5334 w 555"/>
                <a:gd name="T7" fmla="+- 0 4524 16838"/>
                <a:gd name="T8" fmla="*/ 4524 h 714"/>
                <a:gd name="T9" fmla="*/ 4898 w 555"/>
                <a:gd name="T10" fmla="+- 0 4524 16838"/>
                <a:gd name="T11" fmla="*/ 4524 h 71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555" h="714">
                  <a:moveTo>
                    <a:pt x="4779" y="-13028"/>
                  </a:moveTo>
                  <a:lnTo>
                    <a:pt x="4779" y="-12433"/>
                  </a:lnTo>
                  <a:moveTo>
                    <a:pt x="5334" y="-12314"/>
                  </a:moveTo>
                  <a:lnTo>
                    <a:pt x="4898" y="-12314"/>
                  </a:lnTo>
                </a:path>
              </a:pathLst>
            </a:custGeom>
            <a:noFill/>
            <a:ln w="5033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B5DFC2DC-7128-4982-9F87-6CEFB65DF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" y="4365"/>
              <a:ext cx="318" cy="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9BB86E56-D9D8-406A-9817-02ADEEF1C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60" y="14737"/>
              <a:ext cx="1982" cy="2101"/>
            </a:xfrm>
            <a:custGeom>
              <a:avLst/>
              <a:gdLst>
                <a:gd name="T0" fmla="+- 0 4883 -959"/>
                <a:gd name="T1" fmla="*/ T0 w 1982"/>
                <a:gd name="T2" fmla="+- 0 5509 14737"/>
                <a:gd name="T3" fmla="*/ 5509 h 2101"/>
                <a:gd name="T4" fmla="+- 0 5756 -959"/>
                <a:gd name="T5" fmla="*/ T4 w 1982"/>
                <a:gd name="T6" fmla="+- 0 3996 14737"/>
                <a:gd name="T7" fmla="*/ 3996 h 2101"/>
                <a:gd name="T8" fmla="+- 0 5524 -959"/>
                <a:gd name="T9" fmla="*/ T8 w 1982"/>
                <a:gd name="T10" fmla="+- 0 4130 14737"/>
                <a:gd name="T11" fmla="*/ 4130 h 2101"/>
                <a:gd name="T12" fmla="+- 0 3874 -959"/>
                <a:gd name="T13" fmla="*/ T12 w 1982"/>
                <a:gd name="T14" fmla="+- 0 4121 14737"/>
                <a:gd name="T15" fmla="*/ 4121 h 2101"/>
                <a:gd name="T16" fmla="+- 0 5480 -959"/>
                <a:gd name="T17" fmla="*/ T16 w 1982"/>
                <a:gd name="T18" fmla="+- 0 3823 14737"/>
                <a:gd name="T19" fmla="*/ 3823 h 2101"/>
                <a:gd name="T20" fmla="+- 0 5365 -959"/>
                <a:gd name="T21" fmla="*/ T20 w 1982"/>
                <a:gd name="T22" fmla="+- 0 3724 14737"/>
                <a:gd name="T23" fmla="*/ 3724 h 2101"/>
                <a:gd name="T24" fmla="+- 0 5235 -959"/>
                <a:gd name="T25" fmla="*/ T24 w 1982"/>
                <a:gd name="T26" fmla="+- 0 3644 14737"/>
                <a:gd name="T27" fmla="*/ 3644 h 2101"/>
                <a:gd name="T28" fmla="+- 0 5093 -959"/>
                <a:gd name="T29" fmla="*/ T28 w 1982"/>
                <a:gd name="T30" fmla="+- 0 3584 14737"/>
                <a:gd name="T31" fmla="*/ 3584 h 2101"/>
                <a:gd name="T32" fmla="+- 0 4940 -959"/>
                <a:gd name="T33" fmla="*/ T32 w 1982"/>
                <a:gd name="T34" fmla="+- 0 3546 14737"/>
                <a:gd name="T35" fmla="*/ 3546 h 2101"/>
                <a:gd name="T36" fmla="+- 0 4779 -959"/>
                <a:gd name="T37" fmla="*/ T36 w 1982"/>
                <a:gd name="T38" fmla="+- 0 3533 14737"/>
                <a:gd name="T39" fmla="*/ 3533 h 2101"/>
                <a:gd name="T40" fmla="+- 0 4621 -959"/>
                <a:gd name="T41" fmla="*/ T40 w 1982"/>
                <a:gd name="T42" fmla="+- 0 3546 14737"/>
                <a:gd name="T43" fmla="*/ 3546 h 2101"/>
                <a:gd name="T44" fmla="+- 0 4471 -959"/>
                <a:gd name="T45" fmla="*/ T44 w 1982"/>
                <a:gd name="T46" fmla="+- 0 3582 14737"/>
                <a:gd name="T47" fmla="*/ 3582 h 2101"/>
                <a:gd name="T48" fmla="+- 0 4331 -959"/>
                <a:gd name="T49" fmla="*/ T48 w 1982"/>
                <a:gd name="T50" fmla="+- 0 3640 14737"/>
                <a:gd name="T51" fmla="*/ 3640 h 2101"/>
                <a:gd name="T52" fmla="+- 0 4203 -959"/>
                <a:gd name="T53" fmla="*/ T52 w 1982"/>
                <a:gd name="T54" fmla="+- 0 3718 14737"/>
                <a:gd name="T55" fmla="*/ 3718 h 2101"/>
                <a:gd name="T56" fmla="+- 0 4088 -959"/>
                <a:gd name="T57" fmla="*/ T56 w 1982"/>
                <a:gd name="T58" fmla="+- 0 3815 14737"/>
                <a:gd name="T59" fmla="*/ 3815 h 2101"/>
                <a:gd name="T60" fmla="+- 0 3989 -959"/>
                <a:gd name="T61" fmla="*/ T60 w 1982"/>
                <a:gd name="T62" fmla="+- 0 3927 14737"/>
                <a:gd name="T63" fmla="*/ 3927 h 2101"/>
                <a:gd name="T64" fmla="+- 0 3908 -959"/>
                <a:gd name="T65" fmla="*/ T64 w 1982"/>
                <a:gd name="T66" fmla="+- 0 4053 14737"/>
                <a:gd name="T67" fmla="*/ 4053 h 2101"/>
                <a:gd name="T68" fmla="+- 0 3822 -959"/>
                <a:gd name="T69" fmla="*/ T68 w 1982"/>
                <a:gd name="T70" fmla="+- 0 4267 14737"/>
                <a:gd name="T71" fmla="*/ 4267 h 2101"/>
                <a:gd name="T72" fmla="+- 0 3794 -959"/>
                <a:gd name="T73" fmla="*/ T72 w 1982"/>
                <a:gd name="T74" fmla="+- 0 4417 14737"/>
                <a:gd name="T75" fmla="*/ 4417 h 2101"/>
                <a:gd name="T76" fmla="+- 0 3789 -959"/>
                <a:gd name="T77" fmla="*/ T76 w 1982"/>
                <a:gd name="T78" fmla="+- 0 4570 14737"/>
                <a:gd name="T79" fmla="*/ 4570 h 2101"/>
                <a:gd name="T80" fmla="+- 0 3809 -959"/>
                <a:gd name="T81" fmla="*/ T80 w 1982"/>
                <a:gd name="T82" fmla="+- 0 4723 14737"/>
                <a:gd name="T83" fmla="*/ 4723 h 2101"/>
                <a:gd name="T84" fmla="+- 0 3852 -959"/>
                <a:gd name="T85" fmla="*/ T84 w 1982"/>
                <a:gd name="T86" fmla="+- 0 4874 14737"/>
                <a:gd name="T87" fmla="*/ 4874 h 2101"/>
                <a:gd name="T88" fmla="+- 0 3921 -959"/>
                <a:gd name="T89" fmla="*/ T88 w 1982"/>
                <a:gd name="T90" fmla="+- 0 5019 14737"/>
                <a:gd name="T91" fmla="*/ 5019 h 2101"/>
                <a:gd name="T92" fmla="+- 0 4011 -959"/>
                <a:gd name="T93" fmla="*/ T92 w 1982"/>
                <a:gd name="T94" fmla="+- 0 5150 14737"/>
                <a:gd name="T95" fmla="*/ 5150 h 2101"/>
                <a:gd name="T96" fmla="+- 0 4118 -959"/>
                <a:gd name="T97" fmla="*/ T96 w 1982"/>
                <a:gd name="T98" fmla="+- 0 5262 14737"/>
                <a:gd name="T99" fmla="*/ 5262 h 2101"/>
                <a:gd name="T100" fmla="+- 0 4238 -959"/>
                <a:gd name="T101" fmla="*/ T100 w 1982"/>
                <a:gd name="T102" fmla="+- 0 5354 14737"/>
                <a:gd name="T103" fmla="*/ 5354 h 2101"/>
                <a:gd name="T104" fmla="+- 0 4370 -959"/>
                <a:gd name="T105" fmla="*/ T104 w 1982"/>
                <a:gd name="T106" fmla="+- 0 5426 14737"/>
                <a:gd name="T107" fmla="*/ 5426 h 2101"/>
                <a:gd name="T108" fmla="+- 0 4511 -959"/>
                <a:gd name="T109" fmla="*/ T108 w 1982"/>
                <a:gd name="T110" fmla="+- 0 5477 14737"/>
                <a:gd name="T111" fmla="*/ 5477 h 2101"/>
                <a:gd name="T112" fmla="+- 0 4658 -959"/>
                <a:gd name="T113" fmla="*/ T112 w 1982"/>
                <a:gd name="T114" fmla="+- 0 5507 14737"/>
                <a:gd name="T115" fmla="*/ 5507 h 2101"/>
                <a:gd name="T116" fmla="+- 0 4808 -959"/>
                <a:gd name="T117" fmla="*/ T116 w 1982"/>
                <a:gd name="T118" fmla="+- 0 5514 14737"/>
                <a:gd name="T119" fmla="*/ 5514 h 2101"/>
                <a:gd name="T120" fmla="+- 0 5036 -959"/>
                <a:gd name="T121" fmla="*/ T120 w 1982"/>
                <a:gd name="T122" fmla="+- 0 5481 14737"/>
                <a:gd name="T123" fmla="*/ 5481 h 2101"/>
                <a:gd name="T124" fmla="+- 0 5179 -959"/>
                <a:gd name="T125" fmla="*/ T124 w 1982"/>
                <a:gd name="T126" fmla="+- 0 5431 14737"/>
                <a:gd name="T127" fmla="*/ 5431 h 2101"/>
                <a:gd name="T128" fmla="+- 0 5314 -959"/>
                <a:gd name="T129" fmla="*/ T128 w 1982"/>
                <a:gd name="T130" fmla="+- 0 5358 14737"/>
                <a:gd name="T131" fmla="*/ 5358 h 2101"/>
                <a:gd name="T132" fmla="+- 0 5437 -959"/>
                <a:gd name="T133" fmla="*/ T132 w 1982"/>
                <a:gd name="T134" fmla="+- 0 5265 14737"/>
                <a:gd name="T135" fmla="*/ 5265 h 2101"/>
                <a:gd name="T136" fmla="+- 0 5546 -959"/>
                <a:gd name="T137" fmla="*/ T136 w 1982"/>
                <a:gd name="T138" fmla="+- 0 5152 14737"/>
                <a:gd name="T139" fmla="*/ 5152 h 2101"/>
                <a:gd name="T140" fmla="+- 0 5638 -959"/>
                <a:gd name="T141" fmla="*/ T140 w 1982"/>
                <a:gd name="T142" fmla="+- 0 5019 14737"/>
                <a:gd name="T143" fmla="*/ 5019 h 2101"/>
                <a:gd name="T144" fmla="+- 0 5706 -959"/>
                <a:gd name="T145" fmla="*/ T144 w 1982"/>
                <a:gd name="T146" fmla="+- 0 4876 14737"/>
                <a:gd name="T147" fmla="*/ 4876 h 2101"/>
                <a:gd name="T148" fmla="+- 0 5749 -959"/>
                <a:gd name="T149" fmla="*/ T148 w 1982"/>
                <a:gd name="T150" fmla="+- 0 4728 14737"/>
                <a:gd name="T151" fmla="*/ 4728 h 2101"/>
                <a:gd name="T152" fmla="+- 0 5769 -959"/>
                <a:gd name="T153" fmla="*/ T152 w 1982"/>
                <a:gd name="T154" fmla="+- 0 4577 14737"/>
                <a:gd name="T155" fmla="*/ 4577 h 2101"/>
                <a:gd name="T156" fmla="+- 0 5766 -959"/>
                <a:gd name="T157" fmla="*/ T156 w 1982"/>
                <a:gd name="T158" fmla="+- 0 4427 14737"/>
                <a:gd name="T159" fmla="*/ 4427 h 2101"/>
                <a:gd name="T160" fmla="+- 0 5740 -959"/>
                <a:gd name="T161" fmla="*/ T160 w 1982"/>
                <a:gd name="T162" fmla="+- 0 4280 14737"/>
                <a:gd name="T163" fmla="*/ 4280 h 2101"/>
                <a:gd name="T164" fmla="+- 0 5692 -959"/>
                <a:gd name="T165" fmla="*/ T164 w 1982"/>
                <a:gd name="T166" fmla="+- 0 4138 14737"/>
                <a:gd name="T167" fmla="*/ 4138 h 2101"/>
                <a:gd name="T168" fmla="+- 0 5623 -959"/>
                <a:gd name="T169" fmla="*/ T168 w 1982"/>
                <a:gd name="T170" fmla="+- 0 4004 14737"/>
                <a:gd name="T171" fmla="*/ 4004 h 2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1982" h="2101">
                  <a:moveTo>
                    <a:pt x="5707" y="-9103"/>
                  </a:moveTo>
                  <a:lnTo>
                    <a:pt x="5842" y="-9228"/>
                  </a:lnTo>
                  <a:lnTo>
                    <a:pt x="5707" y="-9372"/>
                  </a:lnTo>
                  <a:moveTo>
                    <a:pt x="6715" y="-10741"/>
                  </a:moveTo>
                  <a:lnTo>
                    <a:pt x="6540" y="-10796"/>
                  </a:lnTo>
                  <a:lnTo>
                    <a:pt x="6483" y="-10607"/>
                  </a:lnTo>
                  <a:moveTo>
                    <a:pt x="4793" y="-10795"/>
                  </a:moveTo>
                  <a:lnTo>
                    <a:pt x="4833" y="-10616"/>
                  </a:lnTo>
                  <a:lnTo>
                    <a:pt x="5025" y="-10661"/>
                  </a:lnTo>
                  <a:moveTo>
                    <a:pt x="6439" y="-10914"/>
                  </a:moveTo>
                  <a:lnTo>
                    <a:pt x="6383" y="-10965"/>
                  </a:lnTo>
                  <a:lnTo>
                    <a:pt x="6324" y="-11013"/>
                  </a:lnTo>
                  <a:lnTo>
                    <a:pt x="6260" y="-11056"/>
                  </a:lnTo>
                  <a:lnTo>
                    <a:pt x="6194" y="-11093"/>
                  </a:lnTo>
                  <a:lnTo>
                    <a:pt x="6124" y="-11126"/>
                  </a:lnTo>
                  <a:lnTo>
                    <a:pt x="6052" y="-11153"/>
                  </a:lnTo>
                  <a:lnTo>
                    <a:pt x="5977" y="-11175"/>
                  </a:lnTo>
                  <a:lnTo>
                    <a:pt x="5899" y="-11191"/>
                  </a:lnTo>
                  <a:lnTo>
                    <a:pt x="5820" y="-11201"/>
                  </a:lnTo>
                  <a:lnTo>
                    <a:pt x="5738" y="-11204"/>
                  </a:lnTo>
                  <a:lnTo>
                    <a:pt x="5659" y="-11201"/>
                  </a:lnTo>
                  <a:lnTo>
                    <a:pt x="5580" y="-11191"/>
                  </a:lnTo>
                  <a:lnTo>
                    <a:pt x="5504" y="-11176"/>
                  </a:lnTo>
                  <a:lnTo>
                    <a:pt x="5430" y="-11155"/>
                  </a:lnTo>
                  <a:lnTo>
                    <a:pt x="5359" y="-11129"/>
                  </a:lnTo>
                  <a:lnTo>
                    <a:pt x="5290" y="-11097"/>
                  </a:lnTo>
                  <a:lnTo>
                    <a:pt x="5224" y="-11060"/>
                  </a:lnTo>
                  <a:lnTo>
                    <a:pt x="5162" y="-11019"/>
                  </a:lnTo>
                  <a:lnTo>
                    <a:pt x="5102" y="-10973"/>
                  </a:lnTo>
                  <a:lnTo>
                    <a:pt x="5047" y="-10922"/>
                  </a:lnTo>
                  <a:lnTo>
                    <a:pt x="4995" y="-10868"/>
                  </a:lnTo>
                  <a:lnTo>
                    <a:pt x="4948" y="-10810"/>
                  </a:lnTo>
                  <a:lnTo>
                    <a:pt x="4905" y="-10749"/>
                  </a:lnTo>
                  <a:lnTo>
                    <a:pt x="4867" y="-10684"/>
                  </a:lnTo>
                  <a:lnTo>
                    <a:pt x="4833" y="-10616"/>
                  </a:lnTo>
                  <a:moveTo>
                    <a:pt x="4781" y="-10470"/>
                  </a:moveTo>
                  <a:lnTo>
                    <a:pt x="4765" y="-10395"/>
                  </a:lnTo>
                  <a:lnTo>
                    <a:pt x="4753" y="-10320"/>
                  </a:lnTo>
                  <a:lnTo>
                    <a:pt x="4748" y="-10244"/>
                  </a:lnTo>
                  <a:lnTo>
                    <a:pt x="4748" y="-10167"/>
                  </a:lnTo>
                  <a:lnTo>
                    <a:pt x="4755" y="-10091"/>
                  </a:lnTo>
                  <a:lnTo>
                    <a:pt x="4768" y="-10014"/>
                  </a:lnTo>
                  <a:lnTo>
                    <a:pt x="4786" y="-9938"/>
                  </a:lnTo>
                  <a:lnTo>
                    <a:pt x="4811" y="-9863"/>
                  </a:lnTo>
                  <a:lnTo>
                    <a:pt x="4843" y="-9790"/>
                  </a:lnTo>
                  <a:lnTo>
                    <a:pt x="4880" y="-9718"/>
                  </a:lnTo>
                  <a:lnTo>
                    <a:pt x="4923" y="-9650"/>
                  </a:lnTo>
                  <a:lnTo>
                    <a:pt x="4970" y="-9587"/>
                  </a:lnTo>
                  <a:lnTo>
                    <a:pt x="5022" y="-9529"/>
                  </a:lnTo>
                  <a:lnTo>
                    <a:pt x="5077" y="-9475"/>
                  </a:lnTo>
                  <a:lnTo>
                    <a:pt x="5136" y="-9427"/>
                  </a:lnTo>
                  <a:lnTo>
                    <a:pt x="5197" y="-9383"/>
                  </a:lnTo>
                  <a:lnTo>
                    <a:pt x="5262" y="-9344"/>
                  </a:lnTo>
                  <a:lnTo>
                    <a:pt x="5329" y="-9311"/>
                  </a:lnTo>
                  <a:lnTo>
                    <a:pt x="5399" y="-9282"/>
                  </a:lnTo>
                  <a:lnTo>
                    <a:pt x="5470" y="-9260"/>
                  </a:lnTo>
                  <a:lnTo>
                    <a:pt x="5543" y="-9242"/>
                  </a:lnTo>
                  <a:lnTo>
                    <a:pt x="5617" y="-9230"/>
                  </a:lnTo>
                  <a:lnTo>
                    <a:pt x="5691" y="-9224"/>
                  </a:lnTo>
                  <a:lnTo>
                    <a:pt x="5767" y="-9223"/>
                  </a:lnTo>
                  <a:lnTo>
                    <a:pt x="5842" y="-9228"/>
                  </a:lnTo>
                  <a:moveTo>
                    <a:pt x="5995" y="-9256"/>
                  </a:moveTo>
                  <a:lnTo>
                    <a:pt x="6068" y="-9279"/>
                  </a:lnTo>
                  <a:lnTo>
                    <a:pt x="6138" y="-9306"/>
                  </a:lnTo>
                  <a:lnTo>
                    <a:pt x="6207" y="-9340"/>
                  </a:lnTo>
                  <a:lnTo>
                    <a:pt x="6273" y="-9379"/>
                  </a:lnTo>
                  <a:lnTo>
                    <a:pt x="6336" y="-9423"/>
                  </a:lnTo>
                  <a:lnTo>
                    <a:pt x="6396" y="-9472"/>
                  </a:lnTo>
                  <a:lnTo>
                    <a:pt x="6453" y="-9526"/>
                  </a:lnTo>
                  <a:lnTo>
                    <a:pt x="6505" y="-9585"/>
                  </a:lnTo>
                  <a:lnTo>
                    <a:pt x="6553" y="-9649"/>
                  </a:lnTo>
                  <a:lnTo>
                    <a:pt x="6597" y="-9718"/>
                  </a:lnTo>
                  <a:lnTo>
                    <a:pt x="6634" y="-9789"/>
                  </a:lnTo>
                  <a:lnTo>
                    <a:pt x="6665" y="-9861"/>
                  </a:lnTo>
                  <a:lnTo>
                    <a:pt x="6690" y="-9935"/>
                  </a:lnTo>
                  <a:lnTo>
                    <a:pt x="6708" y="-10009"/>
                  </a:lnTo>
                  <a:lnTo>
                    <a:pt x="6721" y="-10084"/>
                  </a:lnTo>
                  <a:lnTo>
                    <a:pt x="6728" y="-10160"/>
                  </a:lnTo>
                  <a:lnTo>
                    <a:pt x="6729" y="-10235"/>
                  </a:lnTo>
                  <a:lnTo>
                    <a:pt x="6725" y="-10310"/>
                  </a:lnTo>
                  <a:lnTo>
                    <a:pt x="6714" y="-10384"/>
                  </a:lnTo>
                  <a:lnTo>
                    <a:pt x="6699" y="-10457"/>
                  </a:lnTo>
                  <a:lnTo>
                    <a:pt x="6677" y="-10529"/>
                  </a:lnTo>
                  <a:lnTo>
                    <a:pt x="6651" y="-10599"/>
                  </a:lnTo>
                  <a:lnTo>
                    <a:pt x="6619" y="-10667"/>
                  </a:lnTo>
                  <a:lnTo>
                    <a:pt x="6582" y="-10733"/>
                  </a:lnTo>
                  <a:lnTo>
                    <a:pt x="6540" y="-10796"/>
                  </a:lnTo>
                </a:path>
              </a:pathLst>
            </a:custGeom>
            <a:noFill/>
            <a:ln w="5033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id="{71DB1947-6ED9-41D6-B360-636B1FC1E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" y="3135"/>
              <a:ext cx="9071" cy="2824"/>
            </a:xfrm>
            <a:custGeom>
              <a:avLst/>
              <a:gdLst>
                <a:gd name="T0" fmla="+- 0 2755 1417"/>
                <a:gd name="T1" fmla="*/ T0 w 9071"/>
                <a:gd name="T2" fmla="+- 0 3439 3135"/>
                <a:gd name="T3" fmla="*/ 3439 h 2824"/>
                <a:gd name="T4" fmla="+- 0 2930 1417"/>
                <a:gd name="T5" fmla="*/ T4 w 9071"/>
                <a:gd name="T6" fmla="+- 0 3934 3135"/>
                <a:gd name="T7" fmla="*/ 3934 h 2824"/>
                <a:gd name="T8" fmla="+- 0 2726 1417"/>
                <a:gd name="T9" fmla="*/ T8 w 9071"/>
                <a:gd name="T10" fmla="+- 0 4411 3135"/>
                <a:gd name="T11" fmla="*/ 4411 h 2824"/>
                <a:gd name="T12" fmla="+- 0 2259 1417"/>
                <a:gd name="T13" fmla="*/ T12 w 9071"/>
                <a:gd name="T14" fmla="+- 0 4930 3135"/>
                <a:gd name="T15" fmla="*/ 4930 h 2824"/>
                <a:gd name="T16" fmla="+- 0 2541 1417"/>
                <a:gd name="T17" fmla="*/ T16 w 9071"/>
                <a:gd name="T18" fmla="+- 0 4907 3135"/>
                <a:gd name="T19" fmla="*/ 4907 h 2824"/>
                <a:gd name="T20" fmla="+- 0 2970 1417"/>
                <a:gd name="T21" fmla="*/ T20 w 9071"/>
                <a:gd name="T22" fmla="+- 0 4396 3135"/>
                <a:gd name="T23" fmla="*/ 4396 h 2824"/>
                <a:gd name="T24" fmla="+- 0 3144 1417"/>
                <a:gd name="T25" fmla="*/ T24 w 9071"/>
                <a:gd name="T26" fmla="+- 0 3873 3135"/>
                <a:gd name="T27" fmla="*/ 3873 h 2824"/>
                <a:gd name="T28" fmla="+- 0 2962 1417"/>
                <a:gd name="T29" fmla="*/ T28 w 9071"/>
                <a:gd name="T30" fmla="+- 0 3355 3135"/>
                <a:gd name="T31" fmla="*/ 3355 h 2824"/>
                <a:gd name="T32" fmla="+- 0 1829 1417"/>
                <a:gd name="T33" fmla="*/ T32 w 9071"/>
                <a:gd name="T34" fmla="+- 0 3247 3135"/>
                <a:gd name="T35" fmla="*/ 3247 h 2824"/>
                <a:gd name="T36" fmla="+- 0 1683 1417"/>
                <a:gd name="T37" fmla="*/ T36 w 9071"/>
                <a:gd name="T38" fmla="+- 0 3553 3135"/>
                <a:gd name="T39" fmla="*/ 3553 h 2824"/>
                <a:gd name="T40" fmla="+- 0 2229 1417"/>
                <a:gd name="T41" fmla="*/ T40 w 9071"/>
                <a:gd name="T42" fmla="+- 0 3314 3135"/>
                <a:gd name="T43" fmla="*/ 3314 h 2824"/>
                <a:gd name="T44" fmla="+- 0 2594 1417"/>
                <a:gd name="T45" fmla="*/ T44 w 9071"/>
                <a:gd name="T46" fmla="+- 0 3161 3135"/>
                <a:gd name="T47" fmla="*/ 3161 h 2824"/>
                <a:gd name="T48" fmla="+- 0 6380 1417"/>
                <a:gd name="T49" fmla="*/ T48 w 9071"/>
                <a:gd name="T50" fmla="+- 0 5771 3135"/>
                <a:gd name="T51" fmla="*/ 5771 h 2824"/>
                <a:gd name="T52" fmla="+- 0 6976 1417"/>
                <a:gd name="T53" fmla="*/ T52 w 9071"/>
                <a:gd name="T54" fmla="+- 0 5956 3135"/>
                <a:gd name="T55" fmla="*/ 5956 h 2824"/>
                <a:gd name="T56" fmla="+- 0 7603 1417"/>
                <a:gd name="T57" fmla="*/ T56 w 9071"/>
                <a:gd name="T58" fmla="+- 0 5852 3135"/>
                <a:gd name="T59" fmla="*/ 5852 h 2824"/>
                <a:gd name="T60" fmla="+- 0 6648 1417"/>
                <a:gd name="T61" fmla="*/ T60 w 9071"/>
                <a:gd name="T62" fmla="+- 0 5708 3135"/>
                <a:gd name="T63" fmla="*/ 5708 h 2824"/>
                <a:gd name="T64" fmla="+- 0 7209 1417"/>
                <a:gd name="T65" fmla="*/ T64 w 9071"/>
                <a:gd name="T66" fmla="+- 0 3310 3135"/>
                <a:gd name="T67" fmla="*/ 3310 h 2824"/>
                <a:gd name="T68" fmla="+- 0 7674 1417"/>
                <a:gd name="T69" fmla="*/ T68 w 9071"/>
                <a:gd name="T70" fmla="+- 0 3574 3135"/>
                <a:gd name="T71" fmla="*/ 3574 h 2824"/>
                <a:gd name="T72" fmla="+- 0 7670 1417"/>
                <a:gd name="T73" fmla="*/ T72 w 9071"/>
                <a:gd name="T74" fmla="+- 0 4124 3135"/>
                <a:gd name="T75" fmla="*/ 4124 h 2824"/>
                <a:gd name="T76" fmla="+- 0 7231 1417"/>
                <a:gd name="T77" fmla="*/ T76 w 9071"/>
                <a:gd name="T78" fmla="+- 0 4392 3135"/>
                <a:gd name="T79" fmla="*/ 4392 h 2824"/>
                <a:gd name="T80" fmla="+- 0 7332 1417"/>
                <a:gd name="T81" fmla="*/ T80 w 9071"/>
                <a:gd name="T82" fmla="+- 0 4604 3135"/>
                <a:gd name="T83" fmla="*/ 4604 h 2824"/>
                <a:gd name="T84" fmla="+- 0 7751 1417"/>
                <a:gd name="T85" fmla="*/ T84 w 9071"/>
                <a:gd name="T86" fmla="+- 0 4912 3135"/>
                <a:gd name="T87" fmla="*/ 4912 h 2824"/>
                <a:gd name="T88" fmla="+- 0 7710 1417"/>
                <a:gd name="T89" fmla="*/ T88 w 9071"/>
                <a:gd name="T90" fmla="+- 0 5486 3135"/>
                <a:gd name="T91" fmla="*/ 5486 h 2824"/>
                <a:gd name="T92" fmla="+- 0 7240 1417"/>
                <a:gd name="T93" fmla="*/ T92 w 9071"/>
                <a:gd name="T94" fmla="+- 0 5774 3135"/>
                <a:gd name="T95" fmla="*/ 5774 h 2824"/>
                <a:gd name="T96" fmla="+- 0 7888 1417"/>
                <a:gd name="T97" fmla="*/ T96 w 9071"/>
                <a:gd name="T98" fmla="+- 0 5603 3135"/>
                <a:gd name="T99" fmla="*/ 5603 h 2824"/>
                <a:gd name="T100" fmla="+- 0 8003 1417"/>
                <a:gd name="T101" fmla="*/ T100 w 9071"/>
                <a:gd name="T102" fmla="+- 0 5060 3135"/>
                <a:gd name="T103" fmla="*/ 5060 h 2824"/>
                <a:gd name="T104" fmla="+- 0 7721 1417"/>
                <a:gd name="T105" fmla="*/ T104 w 9071"/>
                <a:gd name="T106" fmla="+- 0 4594 3135"/>
                <a:gd name="T107" fmla="*/ 4594 h 2824"/>
                <a:gd name="T108" fmla="+- 0 7645 1417"/>
                <a:gd name="T109" fmla="*/ T108 w 9071"/>
                <a:gd name="T110" fmla="+- 0 4394 3135"/>
                <a:gd name="T111" fmla="*/ 4394 h 2824"/>
                <a:gd name="T112" fmla="+- 0 7931 1417"/>
                <a:gd name="T113" fmla="*/ T112 w 9071"/>
                <a:gd name="T114" fmla="+- 0 3926 3135"/>
                <a:gd name="T115" fmla="*/ 3926 h 2824"/>
                <a:gd name="T116" fmla="+- 0 7793 1417"/>
                <a:gd name="T117" fmla="*/ T116 w 9071"/>
                <a:gd name="T118" fmla="+- 0 3383 3135"/>
                <a:gd name="T119" fmla="*/ 3383 h 2824"/>
                <a:gd name="T120" fmla="+- 0 6697 1417"/>
                <a:gd name="T121" fmla="*/ T120 w 9071"/>
                <a:gd name="T122" fmla="+- 0 3200 3135"/>
                <a:gd name="T123" fmla="*/ 3200 h 2824"/>
                <a:gd name="T124" fmla="+- 0 6517 1417"/>
                <a:gd name="T125" fmla="*/ T124 w 9071"/>
                <a:gd name="T126" fmla="+- 0 3488 3135"/>
                <a:gd name="T127" fmla="*/ 3488 h 2824"/>
                <a:gd name="T128" fmla="+- 0 7118 1417"/>
                <a:gd name="T129" fmla="*/ T128 w 9071"/>
                <a:gd name="T130" fmla="+- 0 3307 3135"/>
                <a:gd name="T131" fmla="*/ 3307 h 2824"/>
                <a:gd name="T132" fmla="+- 0 7301 1417"/>
                <a:gd name="T133" fmla="*/ T132 w 9071"/>
                <a:gd name="T134" fmla="+- 0 3145 3135"/>
                <a:gd name="T135" fmla="*/ 3145 h 2824"/>
                <a:gd name="T136" fmla="+- 0 9048 1417"/>
                <a:gd name="T137" fmla="*/ T136 w 9071"/>
                <a:gd name="T138" fmla="+- 0 3180 3135"/>
                <a:gd name="T139" fmla="*/ 3180 h 2824"/>
                <a:gd name="T140" fmla="+- 0 8617 1417"/>
                <a:gd name="T141" fmla="*/ T140 w 9071"/>
                <a:gd name="T142" fmla="+- 0 3438 3135"/>
                <a:gd name="T143" fmla="*/ 3438 h 2824"/>
                <a:gd name="T144" fmla="+- 0 8329 1417"/>
                <a:gd name="T145" fmla="*/ T144 w 9071"/>
                <a:gd name="T146" fmla="+- 0 3928 3135"/>
                <a:gd name="T147" fmla="*/ 3928 h 2824"/>
                <a:gd name="T148" fmla="+- 0 8241 1417"/>
                <a:gd name="T149" fmla="*/ T148 w 9071"/>
                <a:gd name="T150" fmla="+- 0 4648 3135"/>
                <a:gd name="T151" fmla="*/ 4648 h 2824"/>
                <a:gd name="T152" fmla="+- 0 8384 1417"/>
                <a:gd name="T153" fmla="*/ T152 w 9071"/>
                <a:gd name="T154" fmla="+- 0 5316 3135"/>
                <a:gd name="T155" fmla="*/ 5316 h 2824"/>
                <a:gd name="T156" fmla="+- 0 8714 1417"/>
                <a:gd name="T157" fmla="*/ T156 w 9071"/>
                <a:gd name="T158" fmla="+- 0 5745 3135"/>
                <a:gd name="T159" fmla="*/ 5745 h 2824"/>
                <a:gd name="T160" fmla="+- 0 9171 1417"/>
                <a:gd name="T161" fmla="*/ T160 w 9071"/>
                <a:gd name="T162" fmla="+- 0 5943 3135"/>
                <a:gd name="T163" fmla="*/ 5943 h 2824"/>
                <a:gd name="T164" fmla="+- 0 9679 1417"/>
                <a:gd name="T165" fmla="*/ T164 w 9071"/>
                <a:gd name="T166" fmla="+- 0 5915 3135"/>
                <a:gd name="T167" fmla="*/ 5915 h 2824"/>
                <a:gd name="T168" fmla="+- 0 9234 1417"/>
                <a:gd name="T169" fmla="*/ T168 w 9071"/>
                <a:gd name="T170" fmla="+- 0 5779 3135"/>
                <a:gd name="T171" fmla="*/ 5779 h 2824"/>
                <a:gd name="T172" fmla="+- 0 8796 1417"/>
                <a:gd name="T173" fmla="*/ T172 w 9071"/>
                <a:gd name="T174" fmla="+- 0 5577 3135"/>
                <a:gd name="T175" fmla="*/ 5577 h 2824"/>
                <a:gd name="T176" fmla="+- 0 8522 1417"/>
                <a:gd name="T177" fmla="*/ T176 w 9071"/>
                <a:gd name="T178" fmla="+- 0 5097 3135"/>
                <a:gd name="T179" fmla="*/ 5097 h 2824"/>
                <a:gd name="T180" fmla="+- 0 8462 1417"/>
                <a:gd name="T181" fmla="*/ T180 w 9071"/>
                <a:gd name="T182" fmla="+- 0 4350 3135"/>
                <a:gd name="T183" fmla="*/ 4350 h 2824"/>
                <a:gd name="T184" fmla="+- 0 8635 1417"/>
                <a:gd name="T185" fmla="*/ T184 w 9071"/>
                <a:gd name="T186" fmla="+- 0 3725 3135"/>
                <a:gd name="T187" fmla="*/ 3725 h 2824"/>
                <a:gd name="T188" fmla="+- 0 8998 1417"/>
                <a:gd name="T189" fmla="*/ T188 w 9071"/>
                <a:gd name="T190" fmla="+- 0 3383 3135"/>
                <a:gd name="T191" fmla="*/ 3383 h 2824"/>
                <a:gd name="T192" fmla="+- 0 9908 1417"/>
                <a:gd name="T193" fmla="*/ T192 w 9071"/>
                <a:gd name="T194" fmla="+- 0 3280 3135"/>
                <a:gd name="T195" fmla="*/ 3280 h 2824"/>
                <a:gd name="T196" fmla="+- 0 9428 1417"/>
                <a:gd name="T197" fmla="*/ T196 w 9071"/>
                <a:gd name="T198" fmla="+- 0 3137 3135"/>
                <a:gd name="T199" fmla="*/ 3137 h 2824"/>
                <a:gd name="T200" fmla="+- 0 9554 1417"/>
                <a:gd name="T201" fmla="*/ T200 w 9071"/>
                <a:gd name="T202" fmla="+- 0 3325 3135"/>
                <a:gd name="T203" fmla="*/ 3325 h 2824"/>
                <a:gd name="T204" fmla="+- 0 9972 1417"/>
                <a:gd name="T205" fmla="*/ T204 w 9071"/>
                <a:gd name="T206" fmla="+- 0 3564 3135"/>
                <a:gd name="T207" fmla="*/ 3564 h 2824"/>
                <a:gd name="T208" fmla="+- 0 10222 1417"/>
                <a:gd name="T209" fmla="*/ T208 w 9071"/>
                <a:gd name="T210" fmla="+- 0 4082 3135"/>
                <a:gd name="T211" fmla="*/ 4082 h 2824"/>
                <a:gd name="T212" fmla="+- 0 10252 1417"/>
                <a:gd name="T213" fmla="*/ T212 w 9071"/>
                <a:gd name="T214" fmla="+- 0 4844 3135"/>
                <a:gd name="T215" fmla="*/ 4844 h 2824"/>
                <a:gd name="T216" fmla="+- 0 10052 1417"/>
                <a:gd name="T217" fmla="*/ T216 w 9071"/>
                <a:gd name="T218" fmla="+- 0 5430 3135"/>
                <a:gd name="T219" fmla="*/ 5430 h 2824"/>
                <a:gd name="T220" fmla="+- 0 9671 1417"/>
                <a:gd name="T221" fmla="*/ T220 w 9071"/>
                <a:gd name="T222" fmla="+- 0 5735 3135"/>
                <a:gd name="T223" fmla="*/ 5735 h 2824"/>
                <a:gd name="T224" fmla="+- 0 10013 1417"/>
                <a:gd name="T225" fmla="*/ T224 w 9071"/>
                <a:gd name="T226" fmla="+- 0 5745 3135"/>
                <a:gd name="T227" fmla="*/ 5745 h 2824"/>
                <a:gd name="T228" fmla="+- 0 10343 1417"/>
                <a:gd name="T229" fmla="*/ T228 w 9071"/>
                <a:gd name="T230" fmla="+- 0 5316 3135"/>
                <a:gd name="T231" fmla="*/ 5316 h 2824"/>
                <a:gd name="T232" fmla="+- 0 10486 1417"/>
                <a:gd name="T233" fmla="*/ T232 w 9071"/>
                <a:gd name="T234" fmla="+- 0 4648 3135"/>
                <a:gd name="T235" fmla="*/ 4648 h 2824"/>
                <a:gd name="T236" fmla="+- 0 10398 1417"/>
                <a:gd name="T237" fmla="*/ T236 w 9071"/>
                <a:gd name="T238" fmla="+- 0 3928 3135"/>
                <a:gd name="T239" fmla="*/ 3928 h 2824"/>
                <a:gd name="T240" fmla="+- 0 10110 1417"/>
                <a:gd name="T241" fmla="*/ T240 w 9071"/>
                <a:gd name="T242" fmla="+- 0 3438 3135"/>
                <a:gd name="T243" fmla="*/ 3438 h 282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9071" h="2824">
                  <a:moveTo>
                    <a:pt x="1498" y="175"/>
                  </a:moveTo>
                  <a:lnTo>
                    <a:pt x="910" y="175"/>
                  </a:lnTo>
                  <a:lnTo>
                    <a:pt x="998" y="179"/>
                  </a:lnTo>
                  <a:lnTo>
                    <a:pt x="1080" y="190"/>
                  </a:lnTo>
                  <a:lnTo>
                    <a:pt x="1155" y="208"/>
                  </a:lnTo>
                  <a:lnTo>
                    <a:pt x="1223" y="233"/>
                  </a:lnTo>
                  <a:lnTo>
                    <a:pt x="1284" y="265"/>
                  </a:lnTo>
                  <a:lnTo>
                    <a:pt x="1338" y="304"/>
                  </a:lnTo>
                  <a:lnTo>
                    <a:pt x="1385" y="348"/>
                  </a:lnTo>
                  <a:lnTo>
                    <a:pt x="1425" y="399"/>
                  </a:lnTo>
                  <a:lnTo>
                    <a:pt x="1457" y="456"/>
                  </a:lnTo>
                  <a:lnTo>
                    <a:pt x="1483" y="518"/>
                  </a:lnTo>
                  <a:lnTo>
                    <a:pt x="1501" y="586"/>
                  </a:lnTo>
                  <a:lnTo>
                    <a:pt x="1512" y="659"/>
                  </a:lnTo>
                  <a:lnTo>
                    <a:pt x="1516" y="738"/>
                  </a:lnTo>
                  <a:lnTo>
                    <a:pt x="1513" y="799"/>
                  </a:lnTo>
                  <a:lnTo>
                    <a:pt x="1505" y="859"/>
                  </a:lnTo>
                  <a:lnTo>
                    <a:pt x="1491" y="919"/>
                  </a:lnTo>
                  <a:lnTo>
                    <a:pt x="1473" y="978"/>
                  </a:lnTo>
                  <a:lnTo>
                    <a:pt x="1449" y="1037"/>
                  </a:lnTo>
                  <a:lnTo>
                    <a:pt x="1421" y="1096"/>
                  </a:lnTo>
                  <a:lnTo>
                    <a:pt x="1388" y="1156"/>
                  </a:lnTo>
                  <a:lnTo>
                    <a:pt x="1350" y="1215"/>
                  </a:lnTo>
                  <a:lnTo>
                    <a:pt x="1309" y="1276"/>
                  </a:lnTo>
                  <a:lnTo>
                    <a:pt x="1263" y="1336"/>
                  </a:lnTo>
                  <a:lnTo>
                    <a:pt x="1213" y="1398"/>
                  </a:lnTo>
                  <a:lnTo>
                    <a:pt x="1160" y="1461"/>
                  </a:lnTo>
                  <a:lnTo>
                    <a:pt x="1103" y="1525"/>
                  </a:lnTo>
                  <a:lnTo>
                    <a:pt x="1042" y="1590"/>
                  </a:lnTo>
                  <a:lnTo>
                    <a:pt x="978" y="1656"/>
                  </a:lnTo>
                  <a:lnTo>
                    <a:pt x="912" y="1725"/>
                  </a:lnTo>
                  <a:lnTo>
                    <a:pt x="842" y="1795"/>
                  </a:lnTo>
                  <a:lnTo>
                    <a:pt x="0" y="2628"/>
                  </a:lnTo>
                  <a:lnTo>
                    <a:pt x="0" y="2808"/>
                  </a:lnTo>
                  <a:lnTo>
                    <a:pt x="1739" y="2808"/>
                  </a:lnTo>
                  <a:lnTo>
                    <a:pt x="1739" y="2628"/>
                  </a:lnTo>
                  <a:lnTo>
                    <a:pt x="252" y="2628"/>
                  </a:lnTo>
                  <a:lnTo>
                    <a:pt x="993" y="1902"/>
                  </a:lnTo>
                  <a:lnTo>
                    <a:pt x="1059" y="1837"/>
                  </a:lnTo>
                  <a:lnTo>
                    <a:pt x="1124" y="1772"/>
                  </a:lnTo>
                  <a:lnTo>
                    <a:pt x="1186" y="1707"/>
                  </a:lnTo>
                  <a:lnTo>
                    <a:pt x="1247" y="1643"/>
                  </a:lnTo>
                  <a:lnTo>
                    <a:pt x="1305" y="1579"/>
                  </a:lnTo>
                  <a:lnTo>
                    <a:pt x="1361" y="1515"/>
                  </a:lnTo>
                  <a:lnTo>
                    <a:pt x="1414" y="1452"/>
                  </a:lnTo>
                  <a:lnTo>
                    <a:pt x="1464" y="1388"/>
                  </a:lnTo>
                  <a:lnTo>
                    <a:pt x="1510" y="1325"/>
                  </a:lnTo>
                  <a:lnTo>
                    <a:pt x="1553" y="1261"/>
                  </a:lnTo>
                  <a:lnTo>
                    <a:pt x="1591" y="1197"/>
                  </a:lnTo>
                  <a:lnTo>
                    <a:pt x="1626" y="1133"/>
                  </a:lnTo>
                  <a:lnTo>
                    <a:pt x="1656" y="1068"/>
                  </a:lnTo>
                  <a:lnTo>
                    <a:pt x="1681" y="1003"/>
                  </a:lnTo>
                  <a:lnTo>
                    <a:pt x="1701" y="938"/>
                  </a:lnTo>
                  <a:lnTo>
                    <a:pt x="1715" y="872"/>
                  </a:lnTo>
                  <a:lnTo>
                    <a:pt x="1724" y="805"/>
                  </a:lnTo>
                  <a:lnTo>
                    <a:pt x="1727" y="738"/>
                  </a:lnTo>
                  <a:lnTo>
                    <a:pt x="1724" y="659"/>
                  </a:lnTo>
                  <a:lnTo>
                    <a:pt x="1716" y="584"/>
                  </a:lnTo>
                  <a:lnTo>
                    <a:pt x="1701" y="512"/>
                  </a:lnTo>
                  <a:lnTo>
                    <a:pt x="1681" y="445"/>
                  </a:lnTo>
                  <a:lnTo>
                    <a:pt x="1656" y="382"/>
                  </a:lnTo>
                  <a:lnTo>
                    <a:pt x="1624" y="324"/>
                  </a:lnTo>
                  <a:lnTo>
                    <a:pt x="1588" y="270"/>
                  </a:lnTo>
                  <a:lnTo>
                    <a:pt x="1545" y="220"/>
                  </a:lnTo>
                  <a:lnTo>
                    <a:pt x="1498" y="175"/>
                  </a:lnTo>
                  <a:close/>
                  <a:moveTo>
                    <a:pt x="922" y="0"/>
                  </a:moveTo>
                  <a:lnTo>
                    <a:pt x="826" y="4"/>
                  </a:lnTo>
                  <a:lnTo>
                    <a:pt x="734" y="14"/>
                  </a:lnTo>
                  <a:lnTo>
                    <a:pt x="647" y="31"/>
                  </a:lnTo>
                  <a:lnTo>
                    <a:pt x="564" y="53"/>
                  </a:lnTo>
                  <a:lnTo>
                    <a:pt x="486" y="80"/>
                  </a:lnTo>
                  <a:lnTo>
                    <a:pt x="412" y="112"/>
                  </a:lnTo>
                  <a:lnTo>
                    <a:pt x="343" y="147"/>
                  </a:lnTo>
                  <a:lnTo>
                    <a:pt x="279" y="185"/>
                  </a:lnTo>
                  <a:lnTo>
                    <a:pt x="220" y="226"/>
                  </a:lnTo>
                  <a:lnTo>
                    <a:pt x="165" y="268"/>
                  </a:lnTo>
                  <a:lnTo>
                    <a:pt x="116" y="311"/>
                  </a:lnTo>
                  <a:lnTo>
                    <a:pt x="116" y="463"/>
                  </a:lnTo>
                  <a:lnTo>
                    <a:pt x="220" y="463"/>
                  </a:lnTo>
                  <a:lnTo>
                    <a:pt x="266" y="418"/>
                  </a:lnTo>
                  <a:lnTo>
                    <a:pt x="316" y="375"/>
                  </a:lnTo>
                  <a:lnTo>
                    <a:pt x="370" y="334"/>
                  </a:lnTo>
                  <a:lnTo>
                    <a:pt x="429" y="296"/>
                  </a:lnTo>
                  <a:lnTo>
                    <a:pt x="493" y="262"/>
                  </a:lnTo>
                  <a:lnTo>
                    <a:pt x="563" y="233"/>
                  </a:lnTo>
                  <a:lnTo>
                    <a:pt x="639" y="209"/>
                  </a:lnTo>
                  <a:lnTo>
                    <a:pt x="722" y="191"/>
                  </a:lnTo>
                  <a:lnTo>
                    <a:pt x="812" y="179"/>
                  </a:lnTo>
                  <a:lnTo>
                    <a:pt x="910" y="175"/>
                  </a:lnTo>
                  <a:lnTo>
                    <a:pt x="1498" y="175"/>
                  </a:lnTo>
                  <a:lnTo>
                    <a:pt x="1497" y="175"/>
                  </a:lnTo>
                  <a:lnTo>
                    <a:pt x="1444" y="135"/>
                  </a:lnTo>
                  <a:lnTo>
                    <a:pt x="1385" y="100"/>
                  </a:lnTo>
                  <a:lnTo>
                    <a:pt x="1321" y="70"/>
                  </a:lnTo>
                  <a:lnTo>
                    <a:pt x="1252" y="45"/>
                  </a:lnTo>
                  <a:lnTo>
                    <a:pt x="1177" y="26"/>
                  </a:lnTo>
                  <a:lnTo>
                    <a:pt x="1097" y="11"/>
                  </a:lnTo>
                  <a:lnTo>
                    <a:pt x="1012" y="3"/>
                  </a:lnTo>
                  <a:lnTo>
                    <a:pt x="922" y="0"/>
                  </a:lnTo>
                  <a:close/>
                  <a:moveTo>
                    <a:pt x="4967" y="2397"/>
                  </a:moveTo>
                  <a:lnTo>
                    <a:pt x="4859" y="2397"/>
                  </a:lnTo>
                  <a:lnTo>
                    <a:pt x="4859" y="2561"/>
                  </a:lnTo>
                  <a:lnTo>
                    <a:pt x="4909" y="2599"/>
                  </a:lnTo>
                  <a:lnTo>
                    <a:pt x="4963" y="2636"/>
                  </a:lnTo>
                  <a:lnTo>
                    <a:pt x="5022" y="2671"/>
                  </a:lnTo>
                  <a:lnTo>
                    <a:pt x="5085" y="2703"/>
                  </a:lnTo>
                  <a:lnTo>
                    <a:pt x="5153" y="2733"/>
                  </a:lnTo>
                  <a:lnTo>
                    <a:pt x="5226" y="2759"/>
                  </a:lnTo>
                  <a:lnTo>
                    <a:pt x="5303" y="2781"/>
                  </a:lnTo>
                  <a:lnTo>
                    <a:pt x="5384" y="2799"/>
                  </a:lnTo>
                  <a:lnTo>
                    <a:pt x="5470" y="2812"/>
                  </a:lnTo>
                  <a:lnTo>
                    <a:pt x="5559" y="2821"/>
                  </a:lnTo>
                  <a:lnTo>
                    <a:pt x="5653" y="2824"/>
                  </a:lnTo>
                  <a:lnTo>
                    <a:pt x="5742" y="2822"/>
                  </a:lnTo>
                  <a:lnTo>
                    <a:pt x="5827" y="2815"/>
                  </a:lnTo>
                  <a:lnTo>
                    <a:pt x="5907" y="2804"/>
                  </a:lnTo>
                  <a:lnTo>
                    <a:pt x="5983" y="2789"/>
                  </a:lnTo>
                  <a:lnTo>
                    <a:pt x="6055" y="2769"/>
                  </a:lnTo>
                  <a:lnTo>
                    <a:pt x="6123" y="2745"/>
                  </a:lnTo>
                  <a:lnTo>
                    <a:pt x="6186" y="2717"/>
                  </a:lnTo>
                  <a:lnTo>
                    <a:pt x="6245" y="2686"/>
                  </a:lnTo>
                  <a:lnTo>
                    <a:pt x="6295" y="2652"/>
                  </a:lnTo>
                  <a:lnTo>
                    <a:pt x="5641" y="2652"/>
                  </a:lnTo>
                  <a:lnTo>
                    <a:pt x="5548" y="2649"/>
                  </a:lnTo>
                  <a:lnTo>
                    <a:pt x="5460" y="2638"/>
                  </a:lnTo>
                  <a:lnTo>
                    <a:pt x="5378" y="2621"/>
                  </a:lnTo>
                  <a:lnTo>
                    <a:pt x="5302" y="2599"/>
                  </a:lnTo>
                  <a:lnTo>
                    <a:pt x="5231" y="2573"/>
                  </a:lnTo>
                  <a:lnTo>
                    <a:pt x="5166" y="2542"/>
                  </a:lnTo>
                  <a:lnTo>
                    <a:pt x="5107" y="2508"/>
                  </a:lnTo>
                  <a:lnTo>
                    <a:pt x="5054" y="2473"/>
                  </a:lnTo>
                  <a:lnTo>
                    <a:pt x="5007" y="2435"/>
                  </a:lnTo>
                  <a:lnTo>
                    <a:pt x="4967" y="2397"/>
                  </a:lnTo>
                  <a:close/>
                  <a:moveTo>
                    <a:pt x="6299" y="172"/>
                  </a:moveTo>
                  <a:lnTo>
                    <a:pt x="5701" y="172"/>
                  </a:lnTo>
                  <a:lnTo>
                    <a:pt x="5792" y="175"/>
                  </a:lnTo>
                  <a:lnTo>
                    <a:pt x="5876" y="185"/>
                  </a:lnTo>
                  <a:lnTo>
                    <a:pt x="5952" y="202"/>
                  </a:lnTo>
                  <a:lnTo>
                    <a:pt x="6021" y="226"/>
                  </a:lnTo>
                  <a:lnTo>
                    <a:pt x="6083" y="256"/>
                  </a:lnTo>
                  <a:lnTo>
                    <a:pt x="6138" y="292"/>
                  </a:lnTo>
                  <a:lnTo>
                    <a:pt x="6185" y="335"/>
                  </a:lnTo>
                  <a:lnTo>
                    <a:pt x="6225" y="384"/>
                  </a:lnTo>
                  <a:lnTo>
                    <a:pt x="6257" y="439"/>
                  </a:lnTo>
                  <a:lnTo>
                    <a:pt x="6283" y="500"/>
                  </a:lnTo>
                  <a:lnTo>
                    <a:pt x="6301" y="567"/>
                  </a:lnTo>
                  <a:lnTo>
                    <a:pt x="6312" y="640"/>
                  </a:lnTo>
                  <a:lnTo>
                    <a:pt x="6315" y="718"/>
                  </a:lnTo>
                  <a:lnTo>
                    <a:pt x="6311" y="794"/>
                  </a:lnTo>
                  <a:lnTo>
                    <a:pt x="6299" y="865"/>
                  </a:lnTo>
                  <a:lnTo>
                    <a:pt x="6280" y="930"/>
                  </a:lnTo>
                  <a:lnTo>
                    <a:pt x="6253" y="989"/>
                  </a:lnTo>
                  <a:lnTo>
                    <a:pt x="6219" y="1043"/>
                  </a:lnTo>
                  <a:lnTo>
                    <a:pt x="6179" y="1090"/>
                  </a:lnTo>
                  <a:lnTo>
                    <a:pt x="6132" y="1132"/>
                  </a:lnTo>
                  <a:lnTo>
                    <a:pt x="6080" y="1168"/>
                  </a:lnTo>
                  <a:lnTo>
                    <a:pt x="6021" y="1199"/>
                  </a:lnTo>
                  <a:lnTo>
                    <a:pt x="5957" y="1224"/>
                  </a:lnTo>
                  <a:lnTo>
                    <a:pt x="5888" y="1243"/>
                  </a:lnTo>
                  <a:lnTo>
                    <a:pt x="5814" y="1257"/>
                  </a:lnTo>
                  <a:lnTo>
                    <a:pt x="5736" y="1266"/>
                  </a:lnTo>
                  <a:lnTo>
                    <a:pt x="5653" y="1268"/>
                  </a:lnTo>
                  <a:lnTo>
                    <a:pt x="5434" y="1268"/>
                  </a:lnTo>
                  <a:lnTo>
                    <a:pt x="5434" y="1448"/>
                  </a:lnTo>
                  <a:lnTo>
                    <a:pt x="5685" y="1448"/>
                  </a:lnTo>
                  <a:lnTo>
                    <a:pt x="5764" y="1450"/>
                  </a:lnTo>
                  <a:lnTo>
                    <a:pt x="5841" y="1457"/>
                  </a:lnTo>
                  <a:lnTo>
                    <a:pt x="5915" y="1469"/>
                  </a:lnTo>
                  <a:lnTo>
                    <a:pt x="5986" y="1487"/>
                  </a:lnTo>
                  <a:lnTo>
                    <a:pt x="6052" y="1510"/>
                  </a:lnTo>
                  <a:lnTo>
                    <a:pt x="6114" y="1538"/>
                  </a:lnTo>
                  <a:lnTo>
                    <a:pt x="6171" y="1573"/>
                  </a:lnTo>
                  <a:lnTo>
                    <a:pt x="6222" y="1614"/>
                  </a:lnTo>
                  <a:lnTo>
                    <a:pt x="6266" y="1661"/>
                  </a:lnTo>
                  <a:lnTo>
                    <a:pt x="6304" y="1716"/>
                  </a:lnTo>
                  <a:lnTo>
                    <a:pt x="6334" y="1777"/>
                  </a:lnTo>
                  <a:lnTo>
                    <a:pt x="6357" y="1846"/>
                  </a:lnTo>
                  <a:lnTo>
                    <a:pt x="6370" y="1922"/>
                  </a:lnTo>
                  <a:lnTo>
                    <a:pt x="6375" y="2006"/>
                  </a:lnTo>
                  <a:lnTo>
                    <a:pt x="6372" y="2084"/>
                  </a:lnTo>
                  <a:lnTo>
                    <a:pt x="6362" y="2157"/>
                  </a:lnTo>
                  <a:lnTo>
                    <a:pt x="6345" y="2227"/>
                  </a:lnTo>
                  <a:lnTo>
                    <a:pt x="6322" y="2291"/>
                  </a:lnTo>
                  <a:lnTo>
                    <a:pt x="6293" y="2351"/>
                  </a:lnTo>
                  <a:lnTo>
                    <a:pt x="6257" y="2406"/>
                  </a:lnTo>
                  <a:lnTo>
                    <a:pt x="6214" y="2456"/>
                  </a:lnTo>
                  <a:lnTo>
                    <a:pt x="6165" y="2500"/>
                  </a:lnTo>
                  <a:lnTo>
                    <a:pt x="6110" y="2540"/>
                  </a:lnTo>
                  <a:lnTo>
                    <a:pt x="6048" y="2573"/>
                  </a:lnTo>
                  <a:lnTo>
                    <a:pt x="5979" y="2601"/>
                  </a:lnTo>
                  <a:lnTo>
                    <a:pt x="5904" y="2623"/>
                  </a:lnTo>
                  <a:lnTo>
                    <a:pt x="5823" y="2639"/>
                  </a:lnTo>
                  <a:lnTo>
                    <a:pt x="5735" y="2649"/>
                  </a:lnTo>
                  <a:lnTo>
                    <a:pt x="5641" y="2652"/>
                  </a:lnTo>
                  <a:lnTo>
                    <a:pt x="6295" y="2652"/>
                  </a:lnTo>
                  <a:lnTo>
                    <a:pt x="6299" y="2650"/>
                  </a:lnTo>
                  <a:lnTo>
                    <a:pt x="6349" y="2610"/>
                  </a:lnTo>
                  <a:lnTo>
                    <a:pt x="6394" y="2566"/>
                  </a:lnTo>
                  <a:lnTo>
                    <a:pt x="6435" y="2519"/>
                  </a:lnTo>
                  <a:lnTo>
                    <a:pt x="6471" y="2468"/>
                  </a:lnTo>
                  <a:lnTo>
                    <a:pt x="6503" y="2413"/>
                  </a:lnTo>
                  <a:lnTo>
                    <a:pt x="6529" y="2354"/>
                  </a:lnTo>
                  <a:lnTo>
                    <a:pt x="6551" y="2292"/>
                  </a:lnTo>
                  <a:lnTo>
                    <a:pt x="6568" y="2227"/>
                  </a:lnTo>
                  <a:lnTo>
                    <a:pt x="6581" y="2158"/>
                  </a:lnTo>
                  <a:lnTo>
                    <a:pt x="6588" y="2086"/>
                  </a:lnTo>
                  <a:lnTo>
                    <a:pt x="6590" y="2010"/>
                  </a:lnTo>
                  <a:lnTo>
                    <a:pt x="6586" y="1925"/>
                  </a:lnTo>
                  <a:lnTo>
                    <a:pt x="6575" y="1846"/>
                  </a:lnTo>
                  <a:lnTo>
                    <a:pt x="6555" y="1774"/>
                  </a:lnTo>
                  <a:lnTo>
                    <a:pt x="6529" y="1707"/>
                  </a:lnTo>
                  <a:lnTo>
                    <a:pt x="6496" y="1646"/>
                  </a:lnTo>
                  <a:lnTo>
                    <a:pt x="6456" y="1591"/>
                  </a:lnTo>
                  <a:lnTo>
                    <a:pt x="6411" y="1542"/>
                  </a:lnTo>
                  <a:lnTo>
                    <a:pt x="6360" y="1498"/>
                  </a:lnTo>
                  <a:lnTo>
                    <a:pt x="6304" y="1459"/>
                  </a:lnTo>
                  <a:lnTo>
                    <a:pt x="6243" y="1425"/>
                  </a:lnTo>
                  <a:lnTo>
                    <a:pt x="6178" y="1396"/>
                  </a:lnTo>
                  <a:lnTo>
                    <a:pt x="6109" y="1372"/>
                  </a:lnTo>
                  <a:lnTo>
                    <a:pt x="6036" y="1352"/>
                  </a:lnTo>
                  <a:lnTo>
                    <a:pt x="6036" y="1344"/>
                  </a:lnTo>
                  <a:lnTo>
                    <a:pt x="6103" y="1321"/>
                  </a:lnTo>
                  <a:lnTo>
                    <a:pt x="6167" y="1292"/>
                  </a:lnTo>
                  <a:lnTo>
                    <a:pt x="6228" y="1259"/>
                  </a:lnTo>
                  <a:lnTo>
                    <a:pt x="6283" y="1220"/>
                  </a:lnTo>
                  <a:lnTo>
                    <a:pt x="6335" y="1176"/>
                  </a:lnTo>
                  <a:lnTo>
                    <a:pt x="6381" y="1127"/>
                  </a:lnTo>
                  <a:lnTo>
                    <a:pt x="6421" y="1072"/>
                  </a:lnTo>
                  <a:lnTo>
                    <a:pt x="6455" y="1011"/>
                  </a:lnTo>
                  <a:lnTo>
                    <a:pt x="6482" y="944"/>
                  </a:lnTo>
                  <a:lnTo>
                    <a:pt x="6502" y="871"/>
                  </a:lnTo>
                  <a:lnTo>
                    <a:pt x="6514" y="791"/>
                  </a:lnTo>
                  <a:lnTo>
                    <a:pt x="6519" y="706"/>
                  </a:lnTo>
                  <a:lnTo>
                    <a:pt x="6516" y="627"/>
                  </a:lnTo>
                  <a:lnTo>
                    <a:pt x="6507" y="552"/>
                  </a:lnTo>
                  <a:lnTo>
                    <a:pt x="6492" y="482"/>
                  </a:lnTo>
                  <a:lnTo>
                    <a:pt x="6472" y="416"/>
                  </a:lnTo>
                  <a:lnTo>
                    <a:pt x="6445" y="355"/>
                  </a:lnTo>
                  <a:lnTo>
                    <a:pt x="6414" y="299"/>
                  </a:lnTo>
                  <a:lnTo>
                    <a:pt x="6376" y="248"/>
                  </a:lnTo>
                  <a:lnTo>
                    <a:pt x="6333" y="201"/>
                  </a:lnTo>
                  <a:lnTo>
                    <a:pt x="6299" y="172"/>
                  </a:lnTo>
                  <a:close/>
                  <a:moveTo>
                    <a:pt x="5709" y="0"/>
                  </a:moveTo>
                  <a:lnTo>
                    <a:pt x="5614" y="3"/>
                  </a:lnTo>
                  <a:lnTo>
                    <a:pt x="5524" y="11"/>
                  </a:lnTo>
                  <a:lnTo>
                    <a:pt x="5438" y="24"/>
                  </a:lnTo>
                  <a:lnTo>
                    <a:pt x="5357" y="42"/>
                  </a:lnTo>
                  <a:lnTo>
                    <a:pt x="5280" y="65"/>
                  </a:lnTo>
                  <a:lnTo>
                    <a:pt x="5207" y="93"/>
                  </a:lnTo>
                  <a:lnTo>
                    <a:pt x="5138" y="125"/>
                  </a:lnTo>
                  <a:lnTo>
                    <a:pt x="5073" y="162"/>
                  </a:lnTo>
                  <a:lnTo>
                    <a:pt x="5012" y="203"/>
                  </a:lnTo>
                  <a:lnTo>
                    <a:pt x="4955" y="247"/>
                  </a:lnTo>
                  <a:lnTo>
                    <a:pt x="4955" y="391"/>
                  </a:lnTo>
                  <a:lnTo>
                    <a:pt x="5055" y="391"/>
                  </a:lnTo>
                  <a:lnTo>
                    <a:pt x="5100" y="353"/>
                  </a:lnTo>
                  <a:lnTo>
                    <a:pt x="5152" y="317"/>
                  </a:lnTo>
                  <a:lnTo>
                    <a:pt x="5209" y="283"/>
                  </a:lnTo>
                  <a:lnTo>
                    <a:pt x="5273" y="252"/>
                  </a:lnTo>
                  <a:lnTo>
                    <a:pt x="5344" y="225"/>
                  </a:lnTo>
                  <a:lnTo>
                    <a:pt x="5422" y="203"/>
                  </a:lnTo>
                  <a:lnTo>
                    <a:pt x="5507" y="186"/>
                  </a:lnTo>
                  <a:lnTo>
                    <a:pt x="5600" y="175"/>
                  </a:lnTo>
                  <a:lnTo>
                    <a:pt x="5701" y="172"/>
                  </a:lnTo>
                  <a:lnTo>
                    <a:pt x="6299" y="172"/>
                  </a:lnTo>
                  <a:lnTo>
                    <a:pt x="6285" y="159"/>
                  </a:lnTo>
                  <a:lnTo>
                    <a:pt x="6231" y="122"/>
                  </a:lnTo>
                  <a:lnTo>
                    <a:pt x="6172" y="90"/>
                  </a:lnTo>
                  <a:lnTo>
                    <a:pt x="6108" y="63"/>
                  </a:lnTo>
                  <a:lnTo>
                    <a:pt x="6038" y="40"/>
                  </a:lnTo>
                  <a:lnTo>
                    <a:pt x="5963" y="23"/>
                  </a:lnTo>
                  <a:lnTo>
                    <a:pt x="5884" y="10"/>
                  </a:lnTo>
                  <a:lnTo>
                    <a:pt x="5799" y="3"/>
                  </a:lnTo>
                  <a:lnTo>
                    <a:pt x="5709" y="0"/>
                  </a:lnTo>
                  <a:close/>
                  <a:moveTo>
                    <a:pt x="7946" y="0"/>
                  </a:moveTo>
                  <a:lnTo>
                    <a:pt x="7881" y="2"/>
                  </a:lnTo>
                  <a:lnTo>
                    <a:pt x="7817" y="7"/>
                  </a:lnTo>
                  <a:lnTo>
                    <a:pt x="7754" y="16"/>
                  </a:lnTo>
                  <a:lnTo>
                    <a:pt x="7692" y="29"/>
                  </a:lnTo>
                  <a:lnTo>
                    <a:pt x="7631" y="45"/>
                  </a:lnTo>
                  <a:lnTo>
                    <a:pt x="7571" y="64"/>
                  </a:lnTo>
                  <a:lnTo>
                    <a:pt x="7513" y="88"/>
                  </a:lnTo>
                  <a:lnTo>
                    <a:pt x="7457" y="115"/>
                  </a:lnTo>
                  <a:lnTo>
                    <a:pt x="7402" y="145"/>
                  </a:lnTo>
                  <a:lnTo>
                    <a:pt x="7348" y="179"/>
                  </a:lnTo>
                  <a:lnTo>
                    <a:pt x="7297" y="217"/>
                  </a:lnTo>
                  <a:lnTo>
                    <a:pt x="7248" y="258"/>
                  </a:lnTo>
                  <a:lnTo>
                    <a:pt x="7200" y="303"/>
                  </a:lnTo>
                  <a:lnTo>
                    <a:pt x="7155" y="351"/>
                  </a:lnTo>
                  <a:lnTo>
                    <a:pt x="7113" y="404"/>
                  </a:lnTo>
                  <a:lnTo>
                    <a:pt x="7072" y="459"/>
                  </a:lnTo>
                  <a:lnTo>
                    <a:pt x="7035" y="519"/>
                  </a:lnTo>
                  <a:lnTo>
                    <a:pt x="7000" y="582"/>
                  </a:lnTo>
                  <a:lnTo>
                    <a:pt x="6967" y="648"/>
                  </a:lnTo>
                  <a:lnTo>
                    <a:pt x="6938" y="719"/>
                  </a:lnTo>
                  <a:lnTo>
                    <a:pt x="6912" y="793"/>
                  </a:lnTo>
                  <a:lnTo>
                    <a:pt x="6888" y="870"/>
                  </a:lnTo>
                  <a:lnTo>
                    <a:pt x="6869" y="951"/>
                  </a:lnTo>
                  <a:lnTo>
                    <a:pt x="6852" y="1036"/>
                  </a:lnTo>
                  <a:lnTo>
                    <a:pt x="6839" y="1125"/>
                  </a:lnTo>
                  <a:lnTo>
                    <a:pt x="6829" y="1217"/>
                  </a:lnTo>
                  <a:lnTo>
                    <a:pt x="6824" y="1312"/>
                  </a:lnTo>
                  <a:lnTo>
                    <a:pt x="6822" y="1412"/>
                  </a:lnTo>
                  <a:lnTo>
                    <a:pt x="6824" y="1513"/>
                  </a:lnTo>
                  <a:lnTo>
                    <a:pt x="6829" y="1609"/>
                  </a:lnTo>
                  <a:lnTo>
                    <a:pt x="6839" y="1702"/>
                  </a:lnTo>
                  <a:lnTo>
                    <a:pt x="6852" y="1791"/>
                  </a:lnTo>
                  <a:lnTo>
                    <a:pt x="6869" y="1877"/>
                  </a:lnTo>
                  <a:lnTo>
                    <a:pt x="6888" y="1958"/>
                  </a:lnTo>
                  <a:lnTo>
                    <a:pt x="6912" y="2036"/>
                  </a:lnTo>
                  <a:lnTo>
                    <a:pt x="6938" y="2110"/>
                  </a:lnTo>
                  <a:lnTo>
                    <a:pt x="6967" y="2181"/>
                  </a:lnTo>
                  <a:lnTo>
                    <a:pt x="7000" y="2247"/>
                  </a:lnTo>
                  <a:lnTo>
                    <a:pt x="7035" y="2310"/>
                  </a:lnTo>
                  <a:lnTo>
                    <a:pt x="7072" y="2369"/>
                  </a:lnTo>
                  <a:lnTo>
                    <a:pt x="7113" y="2425"/>
                  </a:lnTo>
                  <a:lnTo>
                    <a:pt x="7155" y="2477"/>
                  </a:lnTo>
                  <a:lnTo>
                    <a:pt x="7200" y="2525"/>
                  </a:lnTo>
                  <a:lnTo>
                    <a:pt x="7248" y="2569"/>
                  </a:lnTo>
                  <a:lnTo>
                    <a:pt x="7297" y="2610"/>
                  </a:lnTo>
                  <a:lnTo>
                    <a:pt x="7348" y="2648"/>
                  </a:lnTo>
                  <a:lnTo>
                    <a:pt x="7402" y="2681"/>
                  </a:lnTo>
                  <a:lnTo>
                    <a:pt x="7457" y="2711"/>
                  </a:lnTo>
                  <a:lnTo>
                    <a:pt x="7513" y="2738"/>
                  </a:lnTo>
                  <a:lnTo>
                    <a:pt x="7571" y="2761"/>
                  </a:lnTo>
                  <a:lnTo>
                    <a:pt x="7631" y="2780"/>
                  </a:lnTo>
                  <a:lnTo>
                    <a:pt x="7692" y="2796"/>
                  </a:lnTo>
                  <a:lnTo>
                    <a:pt x="7754" y="2808"/>
                  </a:lnTo>
                  <a:lnTo>
                    <a:pt x="7817" y="2817"/>
                  </a:lnTo>
                  <a:lnTo>
                    <a:pt x="7881" y="2822"/>
                  </a:lnTo>
                  <a:lnTo>
                    <a:pt x="7946" y="2824"/>
                  </a:lnTo>
                  <a:lnTo>
                    <a:pt x="8011" y="2822"/>
                  </a:lnTo>
                  <a:lnTo>
                    <a:pt x="8076" y="2817"/>
                  </a:lnTo>
                  <a:lnTo>
                    <a:pt x="8139" y="2808"/>
                  </a:lnTo>
                  <a:lnTo>
                    <a:pt x="8201" y="2796"/>
                  </a:lnTo>
                  <a:lnTo>
                    <a:pt x="8262" y="2780"/>
                  </a:lnTo>
                  <a:lnTo>
                    <a:pt x="8321" y="2761"/>
                  </a:lnTo>
                  <a:lnTo>
                    <a:pt x="8380" y="2738"/>
                  </a:lnTo>
                  <a:lnTo>
                    <a:pt x="8436" y="2711"/>
                  </a:lnTo>
                  <a:lnTo>
                    <a:pt x="8491" y="2681"/>
                  </a:lnTo>
                  <a:lnTo>
                    <a:pt x="8537" y="2652"/>
                  </a:lnTo>
                  <a:lnTo>
                    <a:pt x="7946" y="2652"/>
                  </a:lnTo>
                  <a:lnTo>
                    <a:pt x="7881" y="2650"/>
                  </a:lnTo>
                  <a:lnTo>
                    <a:pt x="7817" y="2644"/>
                  </a:lnTo>
                  <a:lnTo>
                    <a:pt x="7755" y="2634"/>
                  </a:lnTo>
                  <a:lnTo>
                    <a:pt x="7695" y="2619"/>
                  </a:lnTo>
                  <a:lnTo>
                    <a:pt x="7637" y="2600"/>
                  </a:lnTo>
                  <a:lnTo>
                    <a:pt x="7581" y="2577"/>
                  </a:lnTo>
                  <a:lnTo>
                    <a:pt x="7527" y="2550"/>
                  </a:lnTo>
                  <a:lnTo>
                    <a:pt x="7475" y="2518"/>
                  </a:lnTo>
                  <a:lnTo>
                    <a:pt x="7426" y="2482"/>
                  </a:lnTo>
                  <a:lnTo>
                    <a:pt x="7379" y="2442"/>
                  </a:lnTo>
                  <a:lnTo>
                    <a:pt x="7334" y="2397"/>
                  </a:lnTo>
                  <a:lnTo>
                    <a:pt x="7293" y="2348"/>
                  </a:lnTo>
                  <a:lnTo>
                    <a:pt x="7254" y="2295"/>
                  </a:lnTo>
                  <a:lnTo>
                    <a:pt x="7218" y="2237"/>
                  </a:lnTo>
                  <a:lnTo>
                    <a:pt x="7185" y="2175"/>
                  </a:lnTo>
                  <a:lnTo>
                    <a:pt x="7155" y="2109"/>
                  </a:lnTo>
                  <a:lnTo>
                    <a:pt x="7128" y="2038"/>
                  </a:lnTo>
                  <a:lnTo>
                    <a:pt x="7105" y="1962"/>
                  </a:lnTo>
                  <a:lnTo>
                    <a:pt x="7084" y="1883"/>
                  </a:lnTo>
                  <a:lnTo>
                    <a:pt x="7068" y="1798"/>
                  </a:lnTo>
                  <a:lnTo>
                    <a:pt x="7054" y="1709"/>
                  </a:lnTo>
                  <a:lnTo>
                    <a:pt x="7045" y="1616"/>
                  </a:lnTo>
                  <a:lnTo>
                    <a:pt x="7039" y="1518"/>
                  </a:lnTo>
                  <a:lnTo>
                    <a:pt x="7037" y="1416"/>
                  </a:lnTo>
                  <a:lnTo>
                    <a:pt x="7039" y="1313"/>
                  </a:lnTo>
                  <a:lnTo>
                    <a:pt x="7045" y="1215"/>
                  </a:lnTo>
                  <a:lnTo>
                    <a:pt x="7054" y="1121"/>
                  </a:lnTo>
                  <a:lnTo>
                    <a:pt x="7068" y="1031"/>
                  </a:lnTo>
                  <a:lnTo>
                    <a:pt x="7084" y="947"/>
                  </a:lnTo>
                  <a:lnTo>
                    <a:pt x="7105" y="866"/>
                  </a:lnTo>
                  <a:lnTo>
                    <a:pt x="7128" y="791"/>
                  </a:lnTo>
                  <a:lnTo>
                    <a:pt x="7155" y="719"/>
                  </a:lnTo>
                  <a:lnTo>
                    <a:pt x="7185" y="652"/>
                  </a:lnTo>
                  <a:lnTo>
                    <a:pt x="7218" y="590"/>
                  </a:lnTo>
                  <a:lnTo>
                    <a:pt x="7254" y="532"/>
                  </a:lnTo>
                  <a:lnTo>
                    <a:pt x="7293" y="478"/>
                  </a:lnTo>
                  <a:lnTo>
                    <a:pt x="7334" y="429"/>
                  </a:lnTo>
                  <a:lnTo>
                    <a:pt x="7379" y="384"/>
                  </a:lnTo>
                  <a:lnTo>
                    <a:pt x="7426" y="343"/>
                  </a:lnTo>
                  <a:lnTo>
                    <a:pt x="7475" y="307"/>
                  </a:lnTo>
                  <a:lnTo>
                    <a:pt x="7527" y="275"/>
                  </a:lnTo>
                  <a:lnTo>
                    <a:pt x="7581" y="248"/>
                  </a:lnTo>
                  <a:lnTo>
                    <a:pt x="7637" y="224"/>
                  </a:lnTo>
                  <a:lnTo>
                    <a:pt x="7695" y="205"/>
                  </a:lnTo>
                  <a:lnTo>
                    <a:pt x="7755" y="190"/>
                  </a:lnTo>
                  <a:lnTo>
                    <a:pt x="7817" y="180"/>
                  </a:lnTo>
                  <a:lnTo>
                    <a:pt x="7881" y="174"/>
                  </a:lnTo>
                  <a:lnTo>
                    <a:pt x="7946" y="172"/>
                  </a:lnTo>
                  <a:lnTo>
                    <a:pt x="8533" y="172"/>
                  </a:lnTo>
                  <a:lnTo>
                    <a:pt x="8491" y="145"/>
                  </a:lnTo>
                  <a:lnTo>
                    <a:pt x="8436" y="115"/>
                  </a:lnTo>
                  <a:lnTo>
                    <a:pt x="8380" y="88"/>
                  </a:lnTo>
                  <a:lnTo>
                    <a:pt x="8321" y="64"/>
                  </a:lnTo>
                  <a:lnTo>
                    <a:pt x="8262" y="45"/>
                  </a:lnTo>
                  <a:lnTo>
                    <a:pt x="8201" y="29"/>
                  </a:lnTo>
                  <a:lnTo>
                    <a:pt x="8139" y="16"/>
                  </a:lnTo>
                  <a:lnTo>
                    <a:pt x="8076" y="7"/>
                  </a:lnTo>
                  <a:lnTo>
                    <a:pt x="8011" y="2"/>
                  </a:lnTo>
                  <a:lnTo>
                    <a:pt x="7946" y="0"/>
                  </a:lnTo>
                  <a:close/>
                  <a:moveTo>
                    <a:pt x="8533" y="172"/>
                  </a:moveTo>
                  <a:lnTo>
                    <a:pt x="7946" y="172"/>
                  </a:lnTo>
                  <a:lnTo>
                    <a:pt x="8011" y="174"/>
                  </a:lnTo>
                  <a:lnTo>
                    <a:pt x="8075" y="180"/>
                  </a:lnTo>
                  <a:lnTo>
                    <a:pt x="8137" y="190"/>
                  </a:lnTo>
                  <a:lnTo>
                    <a:pt x="8196" y="205"/>
                  </a:lnTo>
                  <a:lnTo>
                    <a:pt x="8254" y="224"/>
                  </a:lnTo>
                  <a:lnTo>
                    <a:pt x="8310" y="248"/>
                  </a:lnTo>
                  <a:lnTo>
                    <a:pt x="8364" y="275"/>
                  </a:lnTo>
                  <a:lnTo>
                    <a:pt x="8415" y="307"/>
                  </a:lnTo>
                  <a:lnTo>
                    <a:pt x="8464" y="343"/>
                  </a:lnTo>
                  <a:lnTo>
                    <a:pt x="8511" y="384"/>
                  </a:lnTo>
                  <a:lnTo>
                    <a:pt x="8555" y="429"/>
                  </a:lnTo>
                  <a:lnTo>
                    <a:pt x="8597" y="478"/>
                  </a:lnTo>
                  <a:lnTo>
                    <a:pt x="8635" y="532"/>
                  </a:lnTo>
                  <a:lnTo>
                    <a:pt x="8671" y="590"/>
                  </a:lnTo>
                  <a:lnTo>
                    <a:pt x="8704" y="652"/>
                  </a:lnTo>
                  <a:lnTo>
                    <a:pt x="8734" y="719"/>
                  </a:lnTo>
                  <a:lnTo>
                    <a:pt x="8761" y="791"/>
                  </a:lnTo>
                  <a:lnTo>
                    <a:pt x="8784" y="866"/>
                  </a:lnTo>
                  <a:lnTo>
                    <a:pt x="8805" y="947"/>
                  </a:lnTo>
                  <a:lnTo>
                    <a:pt x="8821" y="1031"/>
                  </a:lnTo>
                  <a:lnTo>
                    <a:pt x="8835" y="1121"/>
                  </a:lnTo>
                  <a:lnTo>
                    <a:pt x="8844" y="1215"/>
                  </a:lnTo>
                  <a:lnTo>
                    <a:pt x="8850" y="1313"/>
                  </a:lnTo>
                  <a:lnTo>
                    <a:pt x="8852" y="1416"/>
                  </a:lnTo>
                  <a:lnTo>
                    <a:pt x="8850" y="1518"/>
                  </a:lnTo>
                  <a:lnTo>
                    <a:pt x="8844" y="1616"/>
                  </a:lnTo>
                  <a:lnTo>
                    <a:pt x="8835" y="1709"/>
                  </a:lnTo>
                  <a:lnTo>
                    <a:pt x="8821" y="1798"/>
                  </a:lnTo>
                  <a:lnTo>
                    <a:pt x="8805" y="1883"/>
                  </a:lnTo>
                  <a:lnTo>
                    <a:pt x="8784" y="1962"/>
                  </a:lnTo>
                  <a:lnTo>
                    <a:pt x="8761" y="2038"/>
                  </a:lnTo>
                  <a:lnTo>
                    <a:pt x="8734" y="2109"/>
                  </a:lnTo>
                  <a:lnTo>
                    <a:pt x="8704" y="2175"/>
                  </a:lnTo>
                  <a:lnTo>
                    <a:pt x="8671" y="2237"/>
                  </a:lnTo>
                  <a:lnTo>
                    <a:pt x="8635" y="2295"/>
                  </a:lnTo>
                  <a:lnTo>
                    <a:pt x="8597" y="2348"/>
                  </a:lnTo>
                  <a:lnTo>
                    <a:pt x="8555" y="2397"/>
                  </a:lnTo>
                  <a:lnTo>
                    <a:pt x="8511" y="2442"/>
                  </a:lnTo>
                  <a:lnTo>
                    <a:pt x="8464" y="2482"/>
                  </a:lnTo>
                  <a:lnTo>
                    <a:pt x="8415" y="2518"/>
                  </a:lnTo>
                  <a:lnTo>
                    <a:pt x="8364" y="2550"/>
                  </a:lnTo>
                  <a:lnTo>
                    <a:pt x="8310" y="2577"/>
                  </a:lnTo>
                  <a:lnTo>
                    <a:pt x="8254" y="2600"/>
                  </a:lnTo>
                  <a:lnTo>
                    <a:pt x="8196" y="2619"/>
                  </a:lnTo>
                  <a:lnTo>
                    <a:pt x="8137" y="2634"/>
                  </a:lnTo>
                  <a:lnTo>
                    <a:pt x="8075" y="2644"/>
                  </a:lnTo>
                  <a:lnTo>
                    <a:pt x="8011" y="2650"/>
                  </a:lnTo>
                  <a:lnTo>
                    <a:pt x="7946" y="2652"/>
                  </a:lnTo>
                  <a:lnTo>
                    <a:pt x="8537" y="2652"/>
                  </a:lnTo>
                  <a:lnTo>
                    <a:pt x="8545" y="2648"/>
                  </a:lnTo>
                  <a:lnTo>
                    <a:pt x="8596" y="2610"/>
                  </a:lnTo>
                  <a:lnTo>
                    <a:pt x="8645" y="2569"/>
                  </a:lnTo>
                  <a:lnTo>
                    <a:pt x="8693" y="2525"/>
                  </a:lnTo>
                  <a:lnTo>
                    <a:pt x="8738" y="2477"/>
                  </a:lnTo>
                  <a:lnTo>
                    <a:pt x="8780" y="2425"/>
                  </a:lnTo>
                  <a:lnTo>
                    <a:pt x="8821" y="2369"/>
                  </a:lnTo>
                  <a:lnTo>
                    <a:pt x="8858" y="2310"/>
                  </a:lnTo>
                  <a:lnTo>
                    <a:pt x="8893" y="2247"/>
                  </a:lnTo>
                  <a:lnTo>
                    <a:pt x="8926" y="2181"/>
                  </a:lnTo>
                  <a:lnTo>
                    <a:pt x="8955" y="2110"/>
                  </a:lnTo>
                  <a:lnTo>
                    <a:pt x="8981" y="2036"/>
                  </a:lnTo>
                  <a:lnTo>
                    <a:pt x="9004" y="1958"/>
                  </a:lnTo>
                  <a:lnTo>
                    <a:pt x="9024" y="1877"/>
                  </a:lnTo>
                  <a:lnTo>
                    <a:pt x="9041" y="1791"/>
                  </a:lnTo>
                  <a:lnTo>
                    <a:pt x="9054" y="1702"/>
                  </a:lnTo>
                  <a:lnTo>
                    <a:pt x="9063" y="1609"/>
                  </a:lnTo>
                  <a:lnTo>
                    <a:pt x="9069" y="1513"/>
                  </a:lnTo>
                  <a:lnTo>
                    <a:pt x="9071" y="1412"/>
                  </a:lnTo>
                  <a:lnTo>
                    <a:pt x="9069" y="1312"/>
                  </a:lnTo>
                  <a:lnTo>
                    <a:pt x="9063" y="1217"/>
                  </a:lnTo>
                  <a:lnTo>
                    <a:pt x="9054" y="1125"/>
                  </a:lnTo>
                  <a:lnTo>
                    <a:pt x="9041" y="1036"/>
                  </a:lnTo>
                  <a:lnTo>
                    <a:pt x="9024" y="951"/>
                  </a:lnTo>
                  <a:lnTo>
                    <a:pt x="9004" y="870"/>
                  </a:lnTo>
                  <a:lnTo>
                    <a:pt x="8981" y="793"/>
                  </a:lnTo>
                  <a:lnTo>
                    <a:pt x="8955" y="719"/>
                  </a:lnTo>
                  <a:lnTo>
                    <a:pt x="8926" y="648"/>
                  </a:lnTo>
                  <a:lnTo>
                    <a:pt x="8893" y="582"/>
                  </a:lnTo>
                  <a:lnTo>
                    <a:pt x="8858" y="519"/>
                  </a:lnTo>
                  <a:lnTo>
                    <a:pt x="8821" y="459"/>
                  </a:lnTo>
                  <a:lnTo>
                    <a:pt x="8780" y="404"/>
                  </a:lnTo>
                  <a:lnTo>
                    <a:pt x="8738" y="351"/>
                  </a:lnTo>
                  <a:lnTo>
                    <a:pt x="8693" y="303"/>
                  </a:lnTo>
                  <a:lnTo>
                    <a:pt x="8645" y="258"/>
                  </a:lnTo>
                  <a:lnTo>
                    <a:pt x="8596" y="217"/>
                  </a:lnTo>
                  <a:lnTo>
                    <a:pt x="8545" y="179"/>
                  </a:lnTo>
                  <a:lnTo>
                    <a:pt x="8533" y="172"/>
                  </a:lnTo>
                  <a:close/>
                </a:path>
              </a:pathLst>
            </a:custGeom>
            <a:solidFill>
              <a:srgbClr val="F26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DB8BEC82-8065-4B09-8726-DFC8C48F9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" y="3215"/>
              <a:ext cx="2664" cy="2664"/>
            </a:xfrm>
            <a:custGeom>
              <a:avLst/>
              <a:gdLst>
                <a:gd name="T0" fmla="+- 0 4855 3448"/>
                <a:gd name="T1" fmla="*/ T0 w 2664"/>
                <a:gd name="T2" fmla="+- 0 5877 3215"/>
                <a:gd name="T3" fmla="*/ 5877 h 2664"/>
                <a:gd name="T4" fmla="+- 0 5002 3448"/>
                <a:gd name="T5" fmla="*/ T4 w 2664"/>
                <a:gd name="T6" fmla="+- 0 5860 3215"/>
                <a:gd name="T7" fmla="*/ 5860 h 2664"/>
                <a:gd name="T8" fmla="+- 0 5145 3448"/>
                <a:gd name="T9" fmla="*/ T8 w 2664"/>
                <a:gd name="T10" fmla="+- 0 5828 3215"/>
                <a:gd name="T11" fmla="*/ 5828 h 2664"/>
                <a:gd name="T12" fmla="+- 0 5281 3448"/>
                <a:gd name="T13" fmla="*/ T12 w 2664"/>
                <a:gd name="T14" fmla="+- 0 5781 3215"/>
                <a:gd name="T15" fmla="*/ 5781 h 2664"/>
                <a:gd name="T16" fmla="+- 0 5410 3448"/>
                <a:gd name="T17" fmla="*/ T16 w 2664"/>
                <a:gd name="T18" fmla="+- 0 5720 3215"/>
                <a:gd name="T19" fmla="*/ 5720 h 2664"/>
                <a:gd name="T20" fmla="+- 0 5531 3448"/>
                <a:gd name="T21" fmla="*/ T20 w 2664"/>
                <a:gd name="T22" fmla="+- 0 5646 3215"/>
                <a:gd name="T23" fmla="*/ 5646 h 2664"/>
                <a:gd name="T24" fmla="+- 0 5643 3448"/>
                <a:gd name="T25" fmla="*/ T24 w 2664"/>
                <a:gd name="T26" fmla="+- 0 5560 3215"/>
                <a:gd name="T27" fmla="*/ 5560 h 2664"/>
                <a:gd name="T28" fmla="+- 0 5745 3448"/>
                <a:gd name="T29" fmla="*/ T28 w 2664"/>
                <a:gd name="T30" fmla="+- 0 5463 3215"/>
                <a:gd name="T31" fmla="*/ 5463 h 2664"/>
                <a:gd name="T32" fmla="+- 0 5837 3448"/>
                <a:gd name="T33" fmla="*/ T32 w 2664"/>
                <a:gd name="T34" fmla="+- 0 5356 3215"/>
                <a:gd name="T35" fmla="*/ 5356 h 2664"/>
                <a:gd name="T36" fmla="+- 0 5917 3448"/>
                <a:gd name="T37" fmla="*/ T36 w 2664"/>
                <a:gd name="T38" fmla="+- 0 5239 3215"/>
                <a:gd name="T39" fmla="*/ 5239 h 2664"/>
                <a:gd name="T40" fmla="+- 0 5985 3448"/>
                <a:gd name="T41" fmla="*/ T40 w 2664"/>
                <a:gd name="T42" fmla="+- 0 5114 3215"/>
                <a:gd name="T43" fmla="*/ 5114 h 2664"/>
                <a:gd name="T44" fmla="+- 0 6039 3448"/>
                <a:gd name="T45" fmla="*/ T44 w 2664"/>
                <a:gd name="T46" fmla="+- 0 4981 3215"/>
                <a:gd name="T47" fmla="*/ 4981 h 2664"/>
                <a:gd name="T48" fmla="+- 0 6078 3448"/>
                <a:gd name="T49" fmla="*/ T48 w 2664"/>
                <a:gd name="T50" fmla="+- 0 4842 3215"/>
                <a:gd name="T51" fmla="*/ 4842 h 2664"/>
                <a:gd name="T52" fmla="+- 0 6103 3448"/>
                <a:gd name="T53" fmla="*/ T52 w 2664"/>
                <a:gd name="T54" fmla="+- 0 4697 3215"/>
                <a:gd name="T55" fmla="*/ 4697 h 2664"/>
                <a:gd name="T56" fmla="+- 0 6111 3448"/>
                <a:gd name="T57" fmla="*/ T56 w 2664"/>
                <a:gd name="T58" fmla="+- 0 4547 3215"/>
                <a:gd name="T59" fmla="*/ 4547 h 2664"/>
                <a:gd name="T60" fmla="+- 0 6103 3448"/>
                <a:gd name="T61" fmla="*/ T60 w 2664"/>
                <a:gd name="T62" fmla="+- 0 4397 3215"/>
                <a:gd name="T63" fmla="*/ 4397 h 2664"/>
                <a:gd name="T64" fmla="+- 0 6078 3448"/>
                <a:gd name="T65" fmla="*/ T64 w 2664"/>
                <a:gd name="T66" fmla="+- 0 4252 3215"/>
                <a:gd name="T67" fmla="*/ 4252 h 2664"/>
                <a:gd name="T68" fmla="+- 0 6039 3448"/>
                <a:gd name="T69" fmla="*/ T68 w 2664"/>
                <a:gd name="T70" fmla="+- 0 4113 3215"/>
                <a:gd name="T71" fmla="*/ 4113 h 2664"/>
                <a:gd name="T72" fmla="+- 0 5985 3448"/>
                <a:gd name="T73" fmla="*/ T72 w 2664"/>
                <a:gd name="T74" fmla="+- 0 3980 3215"/>
                <a:gd name="T75" fmla="*/ 3980 h 2664"/>
                <a:gd name="T76" fmla="+- 0 5917 3448"/>
                <a:gd name="T77" fmla="*/ T76 w 2664"/>
                <a:gd name="T78" fmla="+- 0 3855 3215"/>
                <a:gd name="T79" fmla="*/ 3855 h 2664"/>
                <a:gd name="T80" fmla="+- 0 5837 3448"/>
                <a:gd name="T81" fmla="*/ T80 w 2664"/>
                <a:gd name="T82" fmla="+- 0 3738 3215"/>
                <a:gd name="T83" fmla="*/ 3738 h 2664"/>
                <a:gd name="T84" fmla="+- 0 5745 3448"/>
                <a:gd name="T85" fmla="*/ T84 w 2664"/>
                <a:gd name="T86" fmla="+- 0 3631 3215"/>
                <a:gd name="T87" fmla="*/ 3631 h 2664"/>
                <a:gd name="T88" fmla="+- 0 5643 3448"/>
                <a:gd name="T89" fmla="*/ T88 w 2664"/>
                <a:gd name="T90" fmla="+- 0 3534 3215"/>
                <a:gd name="T91" fmla="*/ 3534 h 2664"/>
                <a:gd name="T92" fmla="+- 0 5531 3448"/>
                <a:gd name="T93" fmla="*/ T92 w 2664"/>
                <a:gd name="T94" fmla="+- 0 3448 3215"/>
                <a:gd name="T95" fmla="*/ 3448 h 2664"/>
                <a:gd name="T96" fmla="+- 0 5410 3448"/>
                <a:gd name="T97" fmla="*/ T96 w 2664"/>
                <a:gd name="T98" fmla="+- 0 3374 3215"/>
                <a:gd name="T99" fmla="*/ 3374 h 2664"/>
                <a:gd name="T100" fmla="+- 0 5281 3448"/>
                <a:gd name="T101" fmla="*/ T100 w 2664"/>
                <a:gd name="T102" fmla="+- 0 3313 3215"/>
                <a:gd name="T103" fmla="*/ 3313 h 2664"/>
                <a:gd name="T104" fmla="+- 0 5145 3448"/>
                <a:gd name="T105" fmla="*/ T104 w 2664"/>
                <a:gd name="T106" fmla="+- 0 3266 3215"/>
                <a:gd name="T107" fmla="*/ 3266 h 2664"/>
                <a:gd name="T108" fmla="+- 0 5002 3448"/>
                <a:gd name="T109" fmla="*/ T108 w 2664"/>
                <a:gd name="T110" fmla="+- 0 3234 3215"/>
                <a:gd name="T111" fmla="*/ 3234 h 2664"/>
                <a:gd name="T112" fmla="+- 0 4855 3448"/>
                <a:gd name="T113" fmla="*/ T112 w 2664"/>
                <a:gd name="T114" fmla="+- 0 3217 3215"/>
                <a:gd name="T115" fmla="*/ 3217 h 2664"/>
                <a:gd name="T116" fmla="+- 0 4704 3448"/>
                <a:gd name="T117" fmla="*/ T116 w 2664"/>
                <a:gd name="T118" fmla="+- 0 3217 3215"/>
                <a:gd name="T119" fmla="*/ 3217 h 2664"/>
                <a:gd name="T120" fmla="+- 0 4556 3448"/>
                <a:gd name="T121" fmla="*/ T120 w 2664"/>
                <a:gd name="T122" fmla="+- 0 3234 3215"/>
                <a:gd name="T123" fmla="*/ 3234 h 2664"/>
                <a:gd name="T124" fmla="+- 0 4414 3448"/>
                <a:gd name="T125" fmla="*/ T124 w 2664"/>
                <a:gd name="T126" fmla="+- 0 3266 3215"/>
                <a:gd name="T127" fmla="*/ 3266 h 2664"/>
                <a:gd name="T128" fmla="+- 0 4278 3448"/>
                <a:gd name="T129" fmla="*/ T128 w 2664"/>
                <a:gd name="T130" fmla="+- 0 3313 3215"/>
                <a:gd name="T131" fmla="*/ 3313 h 2664"/>
                <a:gd name="T132" fmla="+- 0 4149 3448"/>
                <a:gd name="T133" fmla="*/ T132 w 2664"/>
                <a:gd name="T134" fmla="+- 0 3374 3215"/>
                <a:gd name="T135" fmla="*/ 3374 h 2664"/>
                <a:gd name="T136" fmla="+- 0 4028 3448"/>
                <a:gd name="T137" fmla="*/ T136 w 2664"/>
                <a:gd name="T138" fmla="+- 0 3448 3215"/>
                <a:gd name="T139" fmla="*/ 3448 h 2664"/>
                <a:gd name="T140" fmla="+- 0 3916 3448"/>
                <a:gd name="T141" fmla="*/ T140 w 2664"/>
                <a:gd name="T142" fmla="+- 0 3534 3215"/>
                <a:gd name="T143" fmla="*/ 3534 h 2664"/>
                <a:gd name="T144" fmla="+- 0 3813 3448"/>
                <a:gd name="T145" fmla="*/ T144 w 2664"/>
                <a:gd name="T146" fmla="+- 0 3631 3215"/>
                <a:gd name="T147" fmla="*/ 3631 h 2664"/>
                <a:gd name="T148" fmla="+- 0 3722 3448"/>
                <a:gd name="T149" fmla="*/ T148 w 2664"/>
                <a:gd name="T150" fmla="+- 0 3738 3215"/>
                <a:gd name="T151" fmla="*/ 3738 h 2664"/>
                <a:gd name="T152" fmla="+- 0 3642 3448"/>
                <a:gd name="T153" fmla="*/ T152 w 2664"/>
                <a:gd name="T154" fmla="+- 0 3855 3215"/>
                <a:gd name="T155" fmla="*/ 3855 h 2664"/>
                <a:gd name="T156" fmla="+- 0 3574 3448"/>
                <a:gd name="T157" fmla="*/ T156 w 2664"/>
                <a:gd name="T158" fmla="+- 0 3980 3215"/>
                <a:gd name="T159" fmla="*/ 3980 h 2664"/>
                <a:gd name="T160" fmla="+- 0 3520 3448"/>
                <a:gd name="T161" fmla="*/ T160 w 2664"/>
                <a:gd name="T162" fmla="+- 0 4113 3215"/>
                <a:gd name="T163" fmla="*/ 4113 h 2664"/>
                <a:gd name="T164" fmla="+- 0 3480 3448"/>
                <a:gd name="T165" fmla="*/ T164 w 2664"/>
                <a:gd name="T166" fmla="+- 0 4252 3215"/>
                <a:gd name="T167" fmla="*/ 4252 h 2664"/>
                <a:gd name="T168" fmla="+- 0 3456 3448"/>
                <a:gd name="T169" fmla="*/ T168 w 2664"/>
                <a:gd name="T170" fmla="+- 0 4397 3215"/>
                <a:gd name="T171" fmla="*/ 4397 h 2664"/>
                <a:gd name="T172" fmla="+- 0 3448 3448"/>
                <a:gd name="T173" fmla="*/ T172 w 2664"/>
                <a:gd name="T174" fmla="+- 0 4547 3215"/>
                <a:gd name="T175" fmla="*/ 4547 h 2664"/>
                <a:gd name="T176" fmla="+- 0 3456 3448"/>
                <a:gd name="T177" fmla="*/ T176 w 2664"/>
                <a:gd name="T178" fmla="+- 0 4697 3215"/>
                <a:gd name="T179" fmla="*/ 4697 h 2664"/>
                <a:gd name="T180" fmla="+- 0 3480 3448"/>
                <a:gd name="T181" fmla="*/ T180 w 2664"/>
                <a:gd name="T182" fmla="+- 0 4842 3215"/>
                <a:gd name="T183" fmla="*/ 4842 h 2664"/>
                <a:gd name="T184" fmla="+- 0 3520 3448"/>
                <a:gd name="T185" fmla="*/ T184 w 2664"/>
                <a:gd name="T186" fmla="+- 0 4981 3215"/>
                <a:gd name="T187" fmla="*/ 4981 h 2664"/>
                <a:gd name="T188" fmla="+- 0 3574 3448"/>
                <a:gd name="T189" fmla="*/ T188 w 2664"/>
                <a:gd name="T190" fmla="+- 0 5114 3215"/>
                <a:gd name="T191" fmla="*/ 5114 h 2664"/>
                <a:gd name="T192" fmla="+- 0 3642 3448"/>
                <a:gd name="T193" fmla="*/ T192 w 2664"/>
                <a:gd name="T194" fmla="+- 0 5239 3215"/>
                <a:gd name="T195" fmla="*/ 5239 h 2664"/>
                <a:gd name="T196" fmla="+- 0 3722 3448"/>
                <a:gd name="T197" fmla="*/ T196 w 2664"/>
                <a:gd name="T198" fmla="+- 0 5356 3215"/>
                <a:gd name="T199" fmla="*/ 5356 h 2664"/>
                <a:gd name="T200" fmla="+- 0 3813 3448"/>
                <a:gd name="T201" fmla="*/ T200 w 2664"/>
                <a:gd name="T202" fmla="+- 0 5463 3215"/>
                <a:gd name="T203" fmla="*/ 5463 h 2664"/>
                <a:gd name="T204" fmla="+- 0 3916 3448"/>
                <a:gd name="T205" fmla="*/ T204 w 2664"/>
                <a:gd name="T206" fmla="+- 0 5560 3215"/>
                <a:gd name="T207" fmla="*/ 5560 h 2664"/>
                <a:gd name="T208" fmla="+- 0 4028 3448"/>
                <a:gd name="T209" fmla="*/ T208 w 2664"/>
                <a:gd name="T210" fmla="+- 0 5646 3215"/>
                <a:gd name="T211" fmla="*/ 5646 h 2664"/>
                <a:gd name="T212" fmla="+- 0 4149 3448"/>
                <a:gd name="T213" fmla="*/ T212 w 2664"/>
                <a:gd name="T214" fmla="+- 0 5720 3215"/>
                <a:gd name="T215" fmla="*/ 5720 h 2664"/>
                <a:gd name="T216" fmla="+- 0 4278 3448"/>
                <a:gd name="T217" fmla="*/ T216 w 2664"/>
                <a:gd name="T218" fmla="+- 0 5781 3215"/>
                <a:gd name="T219" fmla="*/ 5781 h 2664"/>
                <a:gd name="T220" fmla="+- 0 4414 3448"/>
                <a:gd name="T221" fmla="*/ T220 w 2664"/>
                <a:gd name="T222" fmla="+- 0 5828 3215"/>
                <a:gd name="T223" fmla="*/ 5828 h 2664"/>
                <a:gd name="T224" fmla="+- 0 4556 3448"/>
                <a:gd name="T225" fmla="*/ T224 w 2664"/>
                <a:gd name="T226" fmla="+- 0 5860 3215"/>
                <a:gd name="T227" fmla="*/ 5860 h 2664"/>
                <a:gd name="T228" fmla="+- 0 4704 3448"/>
                <a:gd name="T229" fmla="*/ T228 w 2664"/>
                <a:gd name="T230" fmla="+- 0 5877 3215"/>
                <a:gd name="T231" fmla="*/ 5877 h 26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</a:cxnLst>
              <a:rect l="0" t="0" r="r" b="b"/>
              <a:pathLst>
                <a:path w="2664" h="2664">
                  <a:moveTo>
                    <a:pt x="1331" y="2664"/>
                  </a:moveTo>
                  <a:lnTo>
                    <a:pt x="1407" y="2662"/>
                  </a:lnTo>
                  <a:lnTo>
                    <a:pt x="1481" y="2655"/>
                  </a:lnTo>
                  <a:lnTo>
                    <a:pt x="1554" y="2645"/>
                  </a:lnTo>
                  <a:lnTo>
                    <a:pt x="1626" y="2631"/>
                  </a:lnTo>
                  <a:lnTo>
                    <a:pt x="1697" y="2613"/>
                  </a:lnTo>
                  <a:lnTo>
                    <a:pt x="1766" y="2591"/>
                  </a:lnTo>
                  <a:lnTo>
                    <a:pt x="1833" y="2566"/>
                  </a:lnTo>
                  <a:lnTo>
                    <a:pt x="1898" y="2537"/>
                  </a:lnTo>
                  <a:lnTo>
                    <a:pt x="1962" y="2505"/>
                  </a:lnTo>
                  <a:lnTo>
                    <a:pt x="2023" y="2469"/>
                  </a:lnTo>
                  <a:lnTo>
                    <a:pt x="2083" y="2431"/>
                  </a:lnTo>
                  <a:lnTo>
                    <a:pt x="2140" y="2389"/>
                  </a:lnTo>
                  <a:lnTo>
                    <a:pt x="2195" y="2345"/>
                  </a:lnTo>
                  <a:lnTo>
                    <a:pt x="2248" y="2298"/>
                  </a:lnTo>
                  <a:lnTo>
                    <a:pt x="2297" y="2248"/>
                  </a:lnTo>
                  <a:lnTo>
                    <a:pt x="2345" y="2195"/>
                  </a:lnTo>
                  <a:lnTo>
                    <a:pt x="2389" y="2141"/>
                  </a:lnTo>
                  <a:lnTo>
                    <a:pt x="2431" y="2083"/>
                  </a:lnTo>
                  <a:lnTo>
                    <a:pt x="2469" y="2024"/>
                  </a:lnTo>
                  <a:lnTo>
                    <a:pt x="2504" y="1962"/>
                  </a:lnTo>
                  <a:lnTo>
                    <a:pt x="2537" y="1899"/>
                  </a:lnTo>
                  <a:lnTo>
                    <a:pt x="2565" y="1833"/>
                  </a:lnTo>
                  <a:lnTo>
                    <a:pt x="2591" y="1766"/>
                  </a:lnTo>
                  <a:lnTo>
                    <a:pt x="2612" y="1697"/>
                  </a:lnTo>
                  <a:lnTo>
                    <a:pt x="2630" y="1627"/>
                  </a:lnTo>
                  <a:lnTo>
                    <a:pt x="2645" y="1555"/>
                  </a:lnTo>
                  <a:lnTo>
                    <a:pt x="2655" y="1482"/>
                  </a:lnTo>
                  <a:lnTo>
                    <a:pt x="2661" y="1407"/>
                  </a:lnTo>
                  <a:lnTo>
                    <a:pt x="2663" y="1332"/>
                  </a:lnTo>
                  <a:lnTo>
                    <a:pt x="2661" y="1256"/>
                  </a:lnTo>
                  <a:lnTo>
                    <a:pt x="2655" y="1182"/>
                  </a:lnTo>
                  <a:lnTo>
                    <a:pt x="2645" y="1109"/>
                  </a:lnTo>
                  <a:lnTo>
                    <a:pt x="2630" y="1037"/>
                  </a:lnTo>
                  <a:lnTo>
                    <a:pt x="2612" y="967"/>
                  </a:lnTo>
                  <a:lnTo>
                    <a:pt x="2591" y="898"/>
                  </a:lnTo>
                  <a:lnTo>
                    <a:pt x="2565" y="830"/>
                  </a:lnTo>
                  <a:lnTo>
                    <a:pt x="2537" y="765"/>
                  </a:lnTo>
                  <a:lnTo>
                    <a:pt x="2504" y="701"/>
                  </a:lnTo>
                  <a:lnTo>
                    <a:pt x="2469" y="640"/>
                  </a:lnTo>
                  <a:lnTo>
                    <a:pt x="2431" y="580"/>
                  </a:lnTo>
                  <a:lnTo>
                    <a:pt x="2389" y="523"/>
                  </a:lnTo>
                  <a:lnTo>
                    <a:pt x="2345" y="468"/>
                  </a:lnTo>
                  <a:lnTo>
                    <a:pt x="2297" y="416"/>
                  </a:lnTo>
                  <a:lnTo>
                    <a:pt x="2248" y="366"/>
                  </a:lnTo>
                  <a:lnTo>
                    <a:pt x="2195" y="319"/>
                  </a:lnTo>
                  <a:lnTo>
                    <a:pt x="2140" y="274"/>
                  </a:lnTo>
                  <a:lnTo>
                    <a:pt x="2083" y="233"/>
                  </a:lnTo>
                  <a:lnTo>
                    <a:pt x="2023" y="194"/>
                  </a:lnTo>
                  <a:lnTo>
                    <a:pt x="1962" y="159"/>
                  </a:lnTo>
                  <a:lnTo>
                    <a:pt x="1898" y="127"/>
                  </a:lnTo>
                  <a:lnTo>
                    <a:pt x="1833" y="98"/>
                  </a:lnTo>
                  <a:lnTo>
                    <a:pt x="1766" y="73"/>
                  </a:lnTo>
                  <a:lnTo>
                    <a:pt x="1697" y="51"/>
                  </a:lnTo>
                  <a:lnTo>
                    <a:pt x="1626" y="33"/>
                  </a:lnTo>
                  <a:lnTo>
                    <a:pt x="1554" y="19"/>
                  </a:lnTo>
                  <a:lnTo>
                    <a:pt x="1481" y="8"/>
                  </a:lnTo>
                  <a:lnTo>
                    <a:pt x="1407" y="2"/>
                  </a:lnTo>
                  <a:lnTo>
                    <a:pt x="1331" y="0"/>
                  </a:lnTo>
                  <a:lnTo>
                    <a:pt x="1256" y="2"/>
                  </a:lnTo>
                  <a:lnTo>
                    <a:pt x="1182" y="8"/>
                  </a:lnTo>
                  <a:lnTo>
                    <a:pt x="1108" y="19"/>
                  </a:lnTo>
                  <a:lnTo>
                    <a:pt x="1037" y="33"/>
                  </a:lnTo>
                  <a:lnTo>
                    <a:pt x="966" y="51"/>
                  </a:lnTo>
                  <a:lnTo>
                    <a:pt x="897" y="73"/>
                  </a:lnTo>
                  <a:lnTo>
                    <a:pt x="830" y="98"/>
                  </a:lnTo>
                  <a:lnTo>
                    <a:pt x="765" y="127"/>
                  </a:lnTo>
                  <a:lnTo>
                    <a:pt x="701" y="159"/>
                  </a:lnTo>
                  <a:lnTo>
                    <a:pt x="639" y="194"/>
                  </a:lnTo>
                  <a:lnTo>
                    <a:pt x="580" y="233"/>
                  </a:lnTo>
                  <a:lnTo>
                    <a:pt x="523" y="274"/>
                  </a:lnTo>
                  <a:lnTo>
                    <a:pt x="468" y="319"/>
                  </a:lnTo>
                  <a:lnTo>
                    <a:pt x="415" y="366"/>
                  </a:lnTo>
                  <a:lnTo>
                    <a:pt x="365" y="416"/>
                  </a:lnTo>
                  <a:lnTo>
                    <a:pt x="318" y="468"/>
                  </a:lnTo>
                  <a:lnTo>
                    <a:pt x="274" y="523"/>
                  </a:lnTo>
                  <a:lnTo>
                    <a:pt x="232" y="580"/>
                  </a:lnTo>
                  <a:lnTo>
                    <a:pt x="194" y="640"/>
                  </a:lnTo>
                  <a:lnTo>
                    <a:pt x="158" y="701"/>
                  </a:lnTo>
                  <a:lnTo>
                    <a:pt x="126" y="765"/>
                  </a:lnTo>
                  <a:lnTo>
                    <a:pt x="98" y="830"/>
                  </a:lnTo>
                  <a:lnTo>
                    <a:pt x="72" y="898"/>
                  </a:lnTo>
                  <a:lnTo>
                    <a:pt x="50" y="967"/>
                  </a:lnTo>
                  <a:lnTo>
                    <a:pt x="32" y="1037"/>
                  </a:lnTo>
                  <a:lnTo>
                    <a:pt x="18" y="1109"/>
                  </a:lnTo>
                  <a:lnTo>
                    <a:pt x="8" y="1182"/>
                  </a:lnTo>
                  <a:lnTo>
                    <a:pt x="2" y="1256"/>
                  </a:lnTo>
                  <a:lnTo>
                    <a:pt x="0" y="1332"/>
                  </a:lnTo>
                  <a:lnTo>
                    <a:pt x="2" y="1407"/>
                  </a:lnTo>
                  <a:lnTo>
                    <a:pt x="8" y="1482"/>
                  </a:lnTo>
                  <a:lnTo>
                    <a:pt x="18" y="1555"/>
                  </a:lnTo>
                  <a:lnTo>
                    <a:pt x="32" y="1627"/>
                  </a:lnTo>
                  <a:lnTo>
                    <a:pt x="50" y="1697"/>
                  </a:lnTo>
                  <a:lnTo>
                    <a:pt x="72" y="1766"/>
                  </a:lnTo>
                  <a:lnTo>
                    <a:pt x="98" y="1833"/>
                  </a:lnTo>
                  <a:lnTo>
                    <a:pt x="126" y="1899"/>
                  </a:lnTo>
                  <a:lnTo>
                    <a:pt x="158" y="1962"/>
                  </a:lnTo>
                  <a:lnTo>
                    <a:pt x="194" y="2024"/>
                  </a:lnTo>
                  <a:lnTo>
                    <a:pt x="232" y="2083"/>
                  </a:lnTo>
                  <a:lnTo>
                    <a:pt x="274" y="2141"/>
                  </a:lnTo>
                  <a:lnTo>
                    <a:pt x="318" y="2195"/>
                  </a:lnTo>
                  <a:lnTo>
                    <a:pt x="365" y="2248"/>
                  </a:lnTo>
                  <a:lnTo>
                    <a:pt x="415" y="2298"/>
                  </a:lnTo>
                  <a:lnTo>
                    <a:pt x="468" y="2345"/>
                  </a:lnTo>
                  <a:lnTo>
                    <a:pt x="523" y="2389"/>
                  </a:lnTo>
                  <a:lnTo>
                    <a:pt x="580" y="2431"/>
                  </a:lnTo>
                  <a:lnTo>
                    <a:pt x="639" y="2469"/>
                  </a:lnTo>
                  <a:lnTo>
                    <a:pt x="701" y="2505"/>
                  </a:lnTo>
                  <a:lnTo>
                    <a:pt x="765" y="2537"/>
                  </a:lnTo>
                  <a:lnTo>
                    <a:pt x="830" y="2566"/>
                  </a:lnTo>
                  <a:lnTo>
                    <a:pt x="897" y="2591"/>
                  </a:lnTo>
                  <a:lnTo>
                    <a:pt x="966" y="2613"/>
                  </a:lnTo>
                  <a:lnTo>
                    <a:pt x="1037" y="2631"/>
                  </a:lnTo>
                  <a:lnTo>
                    <a:pt x="1108" y="2645"/>
                  </a:lnTo>
                  <a:lnTo>
                    <a:pt x="1182" y="2655"/>
                  </a:lnTo>
                  <a:lnTo>
                    <a:pt x="1256" y="2662"/>
                  </a:lnTo>
                  <a:lnTo>
                    <a:pt x="1331" y="2664"/>
                  </a:lnTo>
                  <a:close/>
                </a:path>
              </a:pathLst>
            </a:custGeom>
            <a:noFill/>
            <a:ln w="101600">
              <a:solidFill>
                <a:srgbClr val="F265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4133210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-118067"/>
            <a:ext cx="9753600" cy="1143000"/>
          </a:xfrm>
        </p:spPr>
        <p:txBody>
          <a:bodyPr>
            <a:noAutofit/>
          </a:bodyPr>
          <a:lstStyle/>
          <a:p>
            <a:r>
              <a:rPr lang="nb-NO" sz="3200" cap="all" dirty="0"/>
              <a:t>En bransje- og arbeidsgiverforening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>
          <a:xfrm>
            <a:off x="8049846" y="4707675"/>
            <a:ext cx="7550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E7BCCD-144D-2C4B-89B7-8228F37C6C06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5" name="object 2"/>
          <p:cNvSpPr/>
          <p:nvPr/>
        </p:nvSpPr>
        <p:spPr>
          <a:xfrm>
            <a:off x="1667722" y="851702"/>
            <a:ext cx="4377185" cy="4585405"/>
          </a:xfrm>
          <a:custGeom>
            <a:avLst/>
            <a:gdLst/>
            <a:ahLst/>
            <a:cxnLst/>
            <a:rect l="l" t="t" r="r" b="b"/>
            <a:pathLst>
              <a:path w="3852545" h="3848100">
                <a:moveTo>
                  <a:pt x="2164001" y="3835400"/>
                </a:moveTo>
                <a:lnTo>
                  <a:pt x="1688010" y="3835400"/>
                </a:lnTo>
                <a:lnTo>
                  <a:pt x="1734971" y="3848100"/>
                </a:lnTo>
                <a:lnTo>
                  <a:pt x="2117039" y="3848100"/>
                </a:lnTo>
                <a:lnTo>
                  <a:pt x="2164001" y="3835400"/>
                </a:lnTo>
                <a:close/>
              </a:path>
              <a:path w="3852545" h="3848100">
                <a:moveTo>
                  <a:pt x="2256871" y="3822700"/>
                </a:moveTo>
                <a:lnTo>
                  <a:pt x="1595140" y="3822700"/>
                </a:lnTo>
                <a:lnTo>
                  <a:pt x="1641395" y="3835400"/>
                </a:lnTo>
                <a:lnTo>
                  <a:pt x="2210616" y="3835400"/>
                </a:lnTo>
                <a:lnTo>
                  <a:pt x="2256871" y="3822700"/>
                </a:lnTo>
                <a:close/>
              </a:path>
              <a:path w="3852545" h="3848100">
                <a:moveTo>
                  <a:pt x="2256871" y="25400"/>
                </a:moveTo>
                <a:lnTo>
                  <a:pt x="1595140" y="25400"/>
                </a:lnTo>
                <a:lnTo>
                  <a:pt x="1503766" y="50800"/>
                </a:lnTo>
                <a:lnTo>
                  <a:pt x="1197328" y="139700"/>
                </a:lnTo>
                <a:lnTo>
                  <a:pt x="1155434" y="165100"/>
                </a:lnTo>
                <a:lnTo>
                  <a:pt x="1114051" y="177800"/>
                </a:lnTo>
                <a:lnTo>
                  <a:pt x="1073194" y="203200"/>
                </a:lnTo>
                <a:lnTo>
                  <a:pt x="1032876" y="215900"/>
                </a:lnTo>
                <a:lnTo>
                  <a:pt x="993112" y="241300"/>
                </a:lnTo>
                <a:lnTo>
                  <a:pt x="915298" y="292100"/>
                </a:lnTo>
                <a:lnTo>
                  <a:pt x="877276" y="317500"/>
                </a:lnTo>
                <a:lnTo>
                  <a:pt x="839863" y="342900"/>
                </a:lnTo>
                <a:lnTo>
                  <a:pt x="803071" y="368300"/>
                </a:lnTo>
                <a:lnTo>
                  <a:pt x="766916" y="393700"/>
                </a:lnTo>
                <a:lnTo>
                  <a:pt x="731411" y="419100"/>
                </a:lnTo>
                <a:lnTo>
                  <a:pt x="696569" y="444500"/>
                </a:lnTo>
                <a:lnTo>
                  <a:pt x="662405" y="469900"/>
                </a:lnTo>
                <a:lnTo>
                  <a:pt x="628932" y="508000"/>
                </a:lnTo>
                <a:lnTo>
                  <a:pt x="596164" y="533400"/>
                </a:lnTo>
                <a:lnTo>
                  <a:pt x="564114" y="571500"/>
                </a:lnTo>
                <a:lnTo>
                  <a:pt x="532798" y="596900"/>
                </a:lnTo>
                <a:lnTo>
                  <a:pt x="502227" y="635000"/>
                </a:lnTo>
                <a:lnTo>
                  <a:pt x="472417" y="660400"/>
                </a:lnTo>
                <a:lnTo>
                  <a:pt x="443381" y="698500"/>
                </a:lnTo>
                <a:lnTo>
                  <a:pt x="415132" y="736600"/>
                </a:lnTo>
                <a:lnTo>
                  <a:pt x="387685" y="774700"/>
                </a:lnTo>
                <a:lnTo>
                  <a:pt x="361054" y="800100"/>
                </a:lnTo>
                <a:lnTo>
                  <a:pt x="335251" y="838200"/>
                </a:lnTo>
                <a:lnTo>
                  <a:pt x="310292" y="876300"/>
                </a:lnTo>
                <a:lnTo>
                  <a:pt x="286189" y="914400"/>
                </a:lnTo>
                <a:lnTo>
                  <a:pt x="262956" y="952500"/>
                </a:lnTo>
                <a:lnTo>
                  <a:pt x="240608" y="990600"/>
                </a:lnTo>
                <a:lnTo>
                  <a:pt x="219158" y="1041400"/>
                </a:lnTo>
                <a:lnTo>
                  <a:pt x="198620" y="1079500"/>
                </a:lnTo>
                <a:lnTo>
                  <a:pt x="179008" y="1117600"/>
                </a:lnTo>
                <a:lnTo>
                  <a:pt x="160335" y="1155700"/>
                </a:lnTo>
                <a:lnTo>
                  <a:pt x="142615" y="1193800"/>
                </a:lnTo>
                <a:lnTo>
                  <a:pt x="125862" y="1244600"/>
                </a:lnTo>
                <a:lnTo>
                  <a:pt x="110091" y="1282700"/>
                </a:lnTo>
                <a:lnTo>
                  <a:pt x="95314" y="1333500"/>
                </a:lnTo>
                <a:lnTo>
                  <a:pt x="81545" y="1371600"/>
                </a:lnTo>
                <a:lnTo>
                  <a:pt x="68798" y="1422400"/>
                </a:lnTo>
                <a:lnTo>
                  <a:pt x="57088" y="1460500"/>
                </a:lnTo>
                <a:lnTo>
                  <a:pt x="46427" y="1511300"/>
                </a:lnTo>
                <a:lnTo>
                  <a:pt x="36830" y="1549400"/>
                </a:lnTo>
                <a:lnTo>
                  <a:pt x="28311" y="1600200"/>
                </a:lnTo>
                <a:lnTo>
                  <a:pt x="20882" y="1638300"/>
                </a:lnTo>
                <a:lnTo>
                  <a:pt x="14559" y="1689100"/>
                </a:lnTo>
                <a:lnTo>
                  <a:pt x="9354" y="1739900"/>
                </a:lnTo>
                <a:lnTo>
                  <a:pt x="5282" y="1790700"/>
                </a:lnTo>
                <a:lnTo>
                  <a:pt x="2357" y="1828800"/>
                </a:lnTo>
                <a:lnTo>
                  <a:pt x="591" y="1879600"/>
                </a:lnTo>
                <a:lnTo>
                  <a:pt x="0" y="1930400"/>
                </a:lnTo>
                <a:lnTo>
                  <a:pt x="591" y="1981200"/>
                </a:lnTo>
                <a:lnTo>
                  <a:pt x="2357" y="2019300"/>
                </a:lnTo>
                <a:lnTo>
                  <a:pt x="5282" y="2070100"/>
                </a:lnTo>
                <a:lnTo>
                  <a:pt x="9354" y="2120900"/>
                </a:lnTo>
                <a:lnTo>
                  <a:pt x="14559" y="2171700"/>
                </a:lnTo>
                <a:lnTo>
                  <a:pt x="20882" y="2209800"/>
                </a:lnTo>
                <a:lnTo>
                  <a:pt x="28311" y="2260600"/>
                </a:lnTo>
                <a:lnTo>
                  <a:pt x="36830" y="2311400"/>
                </a:lnTo>
                <a:lnTo>
                  <a:pt x="46427" y="2349500"/>
                </a:lnTo>
                <a:lnTo>
                  <a:pt x="57088" y="2400300"/>
                </a:lnTo>
                <a:lnTo>
                  <a:pt x="68798" y="2438400"/>
                </a:lnTo>
                <a:lnTo>
                  <a:pt x="81545" y="2489200"/>
                </a:lnTo>
                <a:lnTo>
                  <a:pt x="95314" y="2527300"/>
                </a:lnTo>
                <a:lnTo>
                  <a:pt x="110091" y="2578100"/>
                </a:lnTo>
                <a:lnTo>
                  <a:pt x="125862" y="2616200"/>
                </a:lnTo>
                <a:lnTo>
                  <a:pt x="142615" y="2654300"/>
                </a:lnTo>
                <a:lnTo>
                  <a:pt x="160335" y="2705100"/>
                </a:lnTo>
                <a:lnTo>
                  <a:pt x="179008" y="2743200"/>
                </a:lnTo>
                <a:lnTo>
                  <a:pt x="198620" y="2781300"/>
                </a:lnTo>
                <a:lnTo>
                  <a:pt x="219158" y="2819400"/>
                </a:lnTo>
                <a:lnTo>
                  <a:pt x="240608" y="2857500"/>
                </a:lnTo>
                <a:lnTo>
                  <a:pt x="262956" y="2895600"/>
                </a:lnTo>
                <a:lnTo>
                  <a:pt x="286189" y="2933700"/>
                </a:lnTo>
                <a:lnTo>
                  <a:pt x="310292" y="2971800"/>
                </a:lnTo>
                <a:lnTo>
                  <a:pt x="335251" y="3009900"/>
                </a:lnTo>
                <a:lnTo>
                  <a:pt x="361054" y="3048000"/>
                </a:lnTo>
                <a:lnTo>
                  <a:pt x="387685" y="3086100"/>
                </a:lnTo>
                <a:lnTo>
                  <a:pt x="415132" y="3124200"/>
                </a:lnTo>
                <a:lnTo>
                  <a:pt x="443381" y="3162300"/>
                </a:lnTo>
                <a:lnTo>
                  <a:pt x="472417" y="3187700"/>
                </a:lnTo>
                <a:lnTo>
                  <a:pt x="502227" y="3225800"/>
                </a:lnTo>
                <a:lnTo>
                  <a:pt x="532798" y="3263900"/>
                </a:lnTo>
                <a:lnTo>
                  <a:pt x="564114" y="3289300"/>
                </a:lnTo>
                <a:lnTo>
                  <a:pt x="596164" y="3327400"/>
                </a:lnTo>
                <a:lnTo>
                  <a:pt x="628932" y="3352800"/>
                </a:lnTo>
                <a:lnTo>
                  <a:pt x="662405" y="3378200"/>
                </a:lnTo>
                <a:lnTo>
                  <a:pt x="696569" y="3416300"/>
                </a:lnTo>
                <a:lnTo>
                  <a:pt x="731411" y="3441700"/>
                </a:lnTo>
                <a:lnTo>
                  <a:pt x="766916" y="3467100"/>
                </a:lnTo>
                <a:lnTo>
                  <a:pt x="803071" y="3492500"/>
                </a:lnTo>
                <a:lnTo>
                  <a:pt x="839863" y="3517900"/>
                </a:lnTo>
                <a:lnTo>
                  <a:pt x="877276" y="3543300"/>
                </a:lnTo>
                <a:lnTo>
                  <a:pt x="915298" y="3568700"/>
                </a:lnTo>
                <a:lnTo>
                  <a:pt x="993112" y="3619500"/>
                </a:lnTo>
                <a:lnTo>
                  <a:pt x="1032876" y="3632200"/>
                </a:lnTo>
                <a:lnTo>
                  <a:pt x="1073194" y="3657600"/>
                </a:lnTo>
                <a:lnTo>
                  <a:pt x="1114051" y="3670300"/>
                </a:lnTo>
                <a:lnTo>
                  <a:pt x="1155434" y="3695700"/>
                </a:lnTo>
                <a:lnTo>
                  <a:pt x="1197328" y="3708400"/>
                </a:lnTo>
                <a:lnTo>
                  <a:pt x="1239721" y="3733800"/>
                </a:lnTo>
                <a:lnTo>
                  <a:pt x="1282598" y="3746500"/>
                </a:lnTo>
                <a:lnTo>
                  <a:pt x="1549259" y="3822700"/>
                </a:lnTo>
                <a:lnTo>
                  <a:pt x="2302752" y="3822700"/>
                </a:lnTo>
                <a:lnTo>
                  <a:pt x="2569412" y="3746500"/>
                </a:lnTo>
                <a:lnTo>
                  <a:pt x="2612289" y="3733800"/>
                </a:lnTo>
                <a:lnTo>
                  <a:pt x="2654682" y="3708400"/>
                </a:lnTo>
                <a:lnTo>
                  <a:pt x="2696577" y="3695700"/>
                </a:lnTo>
                <a:lnTo>
                  <a:pt x="2737960" y="3670300"/>
                </a:lnTo>
                <a:lnTo>
                  <a:pt x="2778817" y="3657600"/>
                </a:lnTo>
                <a:lnTo>
                  <a:pt x="2819134" y="3632200"/>
                </a:lnTo>
                <a:lnTo>
                  <a:pt x="2858899" y="3619500"/>
                </a:lnTo>
                <a:lnTo>
                  <a:pt x="2936713" y="3568700"/>
                </a:lnTo>
                <a:lnTo>
                  <a:pt x="2974735" y="3543300"/>
                </a:lnTo>
                <a:lnTo>
                  <a:pt x="3012148" y="3517900"/>
                </a:lnTo>
                <a:lnTo>
                  <a:pt x="3048939" y="3492500"/>
                </a:lnTo>
                <a:lnTo>
                  <a:pt x="3085094" y="3467100"/>
                </a:lnTo>
                <a:lnTo>
                  <a:pt x="3120600" y="3441700"/>
                </a:lnTo>
                <a:lnTo>
                  <a:pt x="3155441" y="3416300"/>
                </a:lnTo>
                <a:lnTo>
                  <a:pt x="3189606" y="3378200"/>
                </a:lnTo>
                <a:lnTo>
                  <a:pt x="3223079" y="3352800"/>
                </a:lnTo>
                <a:lnTo>
                  <a:pt x="3255847" y="3327400"/>
                </a:lnTo>
                <a:lnTo>
                  <a:pt x="3287896" y="3289300"/>
                </a:lnTo>
                <a:lnTo>
                  <a:pt x="3319213" y="3263900"/>
                </a:lnTo>
                <a:lnTo>
                  <a:pt x="3349783" y="3225800"/>
                </a:lnTo>
                <a:lnTo>
                  <a:pt x="3379594" y="3187700"/>
                </a:lnTo>
                <a:lnTo>
                  <a:pt x="3408630" y="3162300"/>
                </a:lnTo>
                <a:lnTo>
                  <a:pt x="3436878" y="3124200"/>
                </a:lnTo>
                <a:lnTo>
                  <a:pt x="3464325" y="3086100"/>
                </a:lnTo>
                <a:lnTo>
                  <a:pt x="3490957" y="3048000"/>
                </a:lnTo>
                <a:lnTo>
                  <a:pt x="3516759" y="3009900"/>
                </a:lnTo>
                <a:lnTo>
                  <a:pt x="3541719" y="2971800"/>
                </a:lnTo>
                <a:lnTo>
                  <a:pt x="3565822" y="2933700"/>
                </a:lnTo>
                <a:lnTo>
                  <a:pt x="3589054" y="2895600"/>
                </a:lnTo>
                <a:lnTo>
                  <a:pt x="3611402" y="2857500"/>
                </a:lnTo>
                <a:lnTo>
                  <a:pt x="3632852" y="2819400"/>
                </a:lnTo>
                <a:lnTo>
                  <a:pt x="3653390" y="2781300"/>
                </a:lnTo>
                <a:lnTo>
                  <a:pt x="3673003" y="2743200"/>
                </a:lnTo>
                <a:lnTo>
                  <a:pt x="3691676" y="2705100"/>
                </a:lnTo>
                <a:lnTo>
                  <a:pt x="3709395" y="2654300"/>
                </a:lnTo>
                <a:lnTo>
                  <a:pt x="3726148" y="2616200"/>
                </a:lnTo>
                <a:lnTo>
                  <a:pt x="3741920" y="2578100"/>
                </a:lnTo>
                <a:lnTo>
                  <a:pt x="3756697" y="2527300"/>
                </a:lnTo>
                <a:lnTo>
                  <a:pt x="3770466" y="2489200"/>
                </a:lnTo>
                <a:lnTo>
                  <a:pt x="3783212" y="2438400"/>
                </a:lnTo>
                <a:lnTo>
                  <a:pt x="3794923" y="2400300"/>
                </a:lnTo>
                <a:lnTo>
                  <a:pt x="3805583" y="2349500"/>
                </a:lnTo>
                <a:lnTo>
                  <a:pt x="3815180" y="2311400"/>
                </a:lnTo>
                <a:lnTo>
                  <a:pt x="3823700" y="2260600"/>
                </a:lnTo>
                <a:lnTo>
                  <a:pt x="3831128" y="2209800"/>
                </a:lnTo>
                <a:lnTo>
                  <a:pt x="3837452" y="2171700"/>
                </a:lnTo>
                <a:lnTo>
                  <a:pt x="3842656" y="2120900"/>
                </a:lnTo>
                <a:lnTo>
                  <a:pt x="3846728" y="2070100"/>
                </a:lnTo>
                <a:lnTo>
                  <a:pt x="3849654" y="2019300"/>
                </a:lnTo>
                <a:lnTo>
                  <a:pt x="3851420" y="1981200"/>
                </a:lnTo>
                <a:lnTo>
                  <a:pt x="3852011" y="1930400"/>
                </a:lnTo>
                <a:lnTo>
                  <a:pt x="3851420" y="1879600"/>
                </a:lnTo>
                <a:lnTo>
                  <a:pt x="3849654" y="1828800"/>
                </a:lnTo>
                <a:lnTo>
                  <a:pt x="3846728" y="1790700"/>
                </a:lnTo>
                <a:lnTo>
                  <a:pt x="3842656" y="1739900"/>
                </a:lnTo>
                <a:lnTo>
                  <a:pt x="3837452" y="1689100"/>
                </a:lnTo>
                <a:lnTo>
                  <a:pt x="3831128" y="1638300"/>
                </a:lnTo>
                <a:lnTo>
                  <a:pt x="3823700" y="1600200"/>
                </a:lnTo>
                <a:lnTo>
                  <a:pt x="3815180" y="1549400"/>
                </a:lnTo>
                <a:lnTo>
                  <a:pt x="3805583" y="1511300"/>
                </a:lnTo>
                <a:lnTo>
                  <a:pt x="3794923" y="1460500"/>
                </a:lnTo>
                <a:lnTo>
                  <a:pt x="3783212" y="1422400"/>
                </a:lnTo>
                <a:lnTo>
                  <a:pt x="3770466" y="1371600"/>
                </a:lnTo>
                <a:lnTo>
                  <a:pt x="3756697" y="1333500"/>
                </a:lnTo>
                <a:lnTo>
                  <a:pt x="3741920" y="1282700"/>
                </a:lnTo>
                <a:lnTo>
                  <a:pt x="3726148" y="1244600"/>
                </a:lnTo>
                <a:lnTo>
                  <a:pt x="3709395" y="1193800"/>
                </a:lnTo>
                <a:lnTo>
                  <a:pt x="3691676" y="1155700"/>
                </a:lnTo>
                <a:lnTo>
                  <a:pt x="3673003" y="1117600"/>
                </a:lnTo>
                <a:lnTo>
                  <a:pt x="3653390" y="1079500"/>
                </a:lnTo>
                <a:lnTo>
                  <a:pt x="3632852" y="1041400"/>
                </a:lnTo>
                <a:lnTo>
                  <a:pt x="3611402" y="990600"/>
                </a:lnTo>
                <a:lnTo>
                  <a:pt x="3589054" y="952500"/>
                </a:lnTo>
                <a:lnTo>
                  <a:pt x="3565822" y="914400"/>
                </a:lnTo>
                <a:lnTo>
                  <a:pt x="3541719" y="876300"/>
                </a:lnTo>
                <a:lnTo>
                  <a:pt x="3516759" y="838200"/>
                </a:lnTo>
                <a:lnTo>
                  <a:pt x="3490957" y="800100"/>
                </a:lnTo>
                <a:lnTo>
                  <a:pt x="3464325" y="774700"/>
                </a:lnTo>
                <a:lnTo>
                  <a:pt x="3436878" y="736600"/>
                </a:lnTo>
                <a:lnTo>
                  <a:pt x="3408630" y="698500"/>
                </a:lnTo>
                <a:lnTo>
                  <a:pt x="3379594" y="660400"/>
                </a:lnTo>
                <a:lnTo>
                  <a:pt x="3349783" y="635000"/>
                </a:lnTo>
                <a:lnTo>
                  <a:pt x="3319213" y="596900"/>
                </a:lnTo>
                <a:lnTo>
                  <a:pt x="3287896" y="571500"/>
                </a:lnTo>
                <a:lnTo>
                  <a:pt x="3255847" y="533400"/>
                </a:lnTo>
                <a:lnTo>
                  <a:pt x="3223079" y="508000"/>
                </a:lnTo>
                <a:lnTo>
                  <a:pt x="3189606" y="469900"/>
                </a:lnTo>
                <a:lnTo>
                  <a:pt x="3155441" y="444500"/>
                </a:lnTo>
                <a:lnTo>
                  <a:pt x="3120600" y="419100"/>
                </a:lnTo>
                <a:lnTo>
                  <a:pt x="3085094" y="393700"/>
                </a:lnTo>
                <a:lnTo>
                  <a:pt x="3048939" y="368300"/>
                </a:lnTo>
                <a:lnTo>
                  <a:pt x="3012148" y="342900"/>
                </a:lnTo>
                <a:lnTo>
                  <a:pt x="2974735" y="317500"/>
                </a:lnTo>
                <a:lnTo>
                  <a:pt x="2936713" y="292100"/>
                </a:lnTo>
                <a:lnTo>
                  <a:pt x="2858899" y="241300"/>
                </a:lnTo>
                <a:lnTo>
                  <a:pt x="2819134" y="215900"/>
                </a:lnTo>
                <a:lnTo>
                  <a:pt x="2778817" y="203200"/>
                </a:lnTo>
                <a:lnTo>
                  <a:pt x="2737960" y="177800"/>
                </a:lnTo>
                <a:lnTo>
                  <a:pt x="2696577" y="165100"/>
                </a:lnTo>
                <a:lnTo>
                  <a:pt x="2654682" y="139700"/>
                </a:lnTo>
                <a:lnTo>
                  <a:pt x="2348245" y="50800"/>
                </a:lnTo>
                <a:lnTo>
                  <a:pt x="2256871" y="25400"/>
                </a:lnTo>
                <a:close/>
              </a:path>
              <a:path w="3852545" h="3848100">
                <a:moveTo>
                  <a:pt x="2164001" y="12700"/>
                </a:moveTo>
                <a:lnTo>
                  <a:pt x="1688010" y="12700"/>
                </a:lnTo>
                <a:lnTo>
                  <a:pt x="1641395" y="25400"/>
                </a:lnTo>
                <a:lnTo>
                  <a:pt x="2210616" y="25400"/>
                </a:lnTo>
                <a:lnTo>
                  <a:pt x="2164001" y="12700"/>
                </a:lnTo>
                <a:close/>
              </a:path>
              <a:path w="3852545" h="3848100">
                <a:moveTo>
                  <a:pt x="2022132" y="0"/>
                </a:moveTo>
                <a:lnTo>
                  <a:pt x="1829878" y="0"/>
                </a:lnTo>
                <a:lnTo>
                  <a:pt x="1782266" y="12700"/>
                </a:lnTo>
                <a:lnTo>
                  <a:pt x="2069745" y="12700"/>
                </a:lnTo>
                <a:lnTo>
                  <a:pt x="2022132" y="0"/>
                </a:lnTo>
                <a:close/>
              </a:path>
            </a:pathLst>
          </a:custGeom>
          <a:solidFill>
            <a:srgbClr val="E6E3E0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6" name="object 16"/>
          <p:cNvSpPr/>
          <p:nvPr/>
        </p:nvSpPr>
        <p:spPr>
          <a:xfrm>
            <a:off x="4470106" y="3369598"/>
            <a:ext cx="2715621" cy="2613340"/>
          </a:xfrm>
          <a:custGeom>
            <a:avLst/>
            <a:gdLst/>
            <a:ahLst/>
            <a:cxnLst/>
            <a:rect l="l" t="t" r="r" b="b"/>
            <a:pathLst>
              <a:path w="2583179" h="2583179">
                <a:moveTo>
                  <a:pt x="1291501" y="0"/>
                </a:moveTo>
                <a:lnTo>
                  <a:pt x="1243083" y="890"/>
                </a:lnTo>
                <a:lnTo>
                  <a:pt x="1195115" y="3542"/>
                </a:lnTo>
                <a:lnTo>
                  <a:pt x="1147628" y="7923"/>
                </a:lnTo>
                <a:lnTo>
                  <a:pt x="1100653" y="14003"/>
                </a:lnTo>
                <a:lnTo>
                  <a:pt x="1054222" y="21750"/>
                </a:lnTo>
                <a:lnTo>
                  <a:pt x="1008365" y="31132"/>
                </a:lnTo>
                <a:lnTo>
                  <a:pt x="963114" y="42120"/>
                </a:lnTo>
                <a:lnTo>
                  <a:pt x="918500" y="54681"/>
                </a:lnTo>
                <a:lnTo>
                  <a:pt x="874555" y="68784"/>
                </a:lnTo>
                <a:lnTo>
                  <a:pt x="831308" y="84399"/>
                </a:lnTo>
                <a:lnTo>
                  <a:pt x="788793" y="101493"/>
                </a:lnTo>
                <a:lnTo>
                  <a:pt x="747039" y="120036"/>
                </a:lnTo>
                <a:lnTo>
                  <a:pt x="706078" y="139996"/>
                </a:lnTo>
                <a:lnTo>
                  <a:pt x="665942" y="161343"/>
                </a:lnTo>
                <a:lnTo>
                  <a:pt x="626661" y="184044"/>
                </a:lnTo>
                <a:lnTo>
                  <a:pt x="588267" y="208070"/>
                </a:lnTo>
                <a:lnTo>
                  <a:pt x="550792" y="233388"/>
                </a:lnTo>
                <a:lnTo>
                  <a:pt x="514265" y="259967"/>
                </a:lnTo>
                <a:lnTo>
                  <a:pt x="478718" y="287777"/>
                </a:lnTo>
                <a:lnTo>
                  <a:pt x="444184" y="316785"/>
                </a:lnTo>
                <a:lnTo>
                  <a:pt x="410692" y="346961"/>
                </a:lnTo>
                <a:lnTo>
                  <a:pt x="378274" y="378274"/>
                </a:lnTo>
                <a:lnTo>
                  <a:pt x="346961" y="410692"/>
                </a:lnTo>
                <a:lnTo>
                  <a:pt x="316785" y="444184"/>
                </a:lnTo>
                <a:lnTo>
                  <a:pt x="287777" y="478718"/>
                </a:lnTo>
                <a:lnTo>
                  <a:pt x="259967" y="514265"/>
                </a:lnTo>
                <a:lnTo>
                  <a:pt x="233388" y="550792"/>
                </a:lnTo>
                <a:lnTo>
                  <a:pt x="208070" y="588267"/>
                </a:lnTo>
                <a:lnTo>
                  <a:pt x="184044" y="626661"/>
                </a:lnTo>
                <a:lnTo>
                  <a:pt x="161343" y="665942"/>
                </a:lnTo>
                <a:lnTo>
                  <a:pt x="139996" y="706078"/>
                </a:lnTo>
                <a:lnTo>
                  <a:pt x="120036" y="747039"/>
                </a:lnTo>
                <a:lnTo>
                  <a:pt x="101493" y="788793"/>
                </a:lnTo>
                <a:lnTo>
                  <a:pt x="84399" y="831308"/>
                </a:lnTo>
                <a:lnTo>
                  <a:pt x="68784" y="874555"/>
                </a:lnTo>
                <a:lnTo>
                  <a:pt x="54681" y="918500"/>
                </a:lnTo>
                <a:lnTo>
                  <a:pt x="42120" y="963114"/>
                </a:lnTo>
                <a:lnTo>
                  <a:pt x="31132" y="1008365"/>
                </a:lnTo>
                <a:lnTo>
                  <a:pt x="21750" y="1054222"/>
                </a:lnTo>
                <a:lnTo>
                  <a:pt x="14003" y="1100653"/>
                </a:lnTo>
                <a:lnTo>
                  <a:pt x="7923" y="1147628"/>
                </a:lnTo>
                <a:lnTo>
                  <a:pt x="3542" y="1195115"/>
                </a:lnTo>
                <a:lnTo>
                  <a:pt x="890" y="1243083"/>
                </a:lnTo>
                <a:lnTo>
                  <a:pt x="0" y="1291501"/>
                </a:lnTo>
                <a:lnTo>
                  <a:pt x="890" y="1339918"/>
                </a:lnTo>
                <a:lnTo>
                  <a:pt x="3542" y="1387886"/>
                </a:lnTo>
                <a:lnTo>
                  <a:pt x="7923" y="1435373"/>
                </a:lnTo>
                <a:lnTo>
                  <a:pt x="14003" y="1482348"/>
                </a:lnTo>
                <a:lnTo>
                  <a:pt x="21750" y="1528779"/>
                </a:lnTo>
                <a:lnTo>
                  <a:pt x="31132" y="1574636"/>
                </a:lnTo>
                <a:lnTo>
                  <a:pt x="42120" y="1619887"/>
                </a:lnTo>
                <a:lnTo>
                  <a:pt x="54681" y="1664501"/>
                </a:lnTo>
                <a:lnTo>
                  <a:pt x="68784" y="1708447"/>
                </a:lnTo>
                <a:lnTo>
                  <a:pt x="84399" y="1751693"/>
                </a:lnTo>
                <a:lnTo>
                  <a:pt x="101493" y="1794208"/>
                </a:lnTo>
                <a:lnTo>
                  <a:pt x="120036" y="1835962"/>
                </a:lnTo>
                <a:lnTo>
                  <a:pt x="139996" y="1876923"/>
                </a:lnTo>
                <a:lnTo>
                  <a:pt x="161343" y="1917059"/>
                </a:lnTo>
                <a:lnTo>
                  <a:pt x="184044" y="1956340"/>
                </a:lnTo>
                <a:lnTo>
                  <a:pt x="208070" y="1994734"/>
                </a:lnTo>
                <a:lnTo>
                  <a:pt x="233388" y="2032210"/>
                </a:lnTo>
                <a:lnTo>
                  <a:pt x="259967" y="2068736"/>
                </a:lnTo>
                <a:lnTo>
                  <a:pt x="287777" y="2104283"/>
                </a:lnTo>
                <a:lnTo>
                  <a:pt x="316785" y="2138818"/>
                </a:lnTo>
                <a:lnTo>
                  <a:pt x="346961" y="2172310"/>
                </a:lnTo>
                <a:lnTo>
                  <a:pt x="378274" y="2204727"/>
                </a:lnTo>
                <a:lnTo>
                  <a:pt x="410692" y="2236040"/>
                </a:lnTo>
                <a:lnTo>
                  <a:pt x="444184" y="2266216"/>
                </a:lnTo>
                <a:lnTo>
                  <a:pt x="478718" y="2295225"/>
                </a:lnTo>
                <a:lnTo>
                  <a:pt x="514265" y="2323034"/>
                </a:lnTo>
                <a:lnTo>
                  <a:pt x="550792" y="2349613"/>
                </a:lnTo>
                <a:lnTo>
                  <a:pt x="588267" y="2374931"/>
                </a:lnTo>
                <a:lnTo>
                  <a:pt x="626661" y="2398957"/>
                </a:lnTo>
                <a:lnTo>
                  <a:pt x="665942" y="2421658"/>
                </a:lnTo>
                <a:lnTo>
                  <a:pt x="706078" y="2443005"/>
                </a:lnTo>
                <a:lnTo>
                  <a:pt x="747039" y="2462965"/>
                </a:lnTo>
                <a:lnTo>
                  <a:pt x="788793" y="2481508"/>
                </a:lnTo>
                <a:lnTo>
                  <a:pt x="831308" y="2498603"/>
                </a:lnTo>
                <a:lnTo>
                  <a:pt x="874555" y="2514217"/>
                </a:lnTo>
                <a:lnTo>
                  <a:pt x="918500" y="2528320"/>
                </a:lnTo>
                <a:lnTo>
                  <a:pt x="963114" y="2540881"/>
                </a:lnTo>
                <a:lnTo>
                  <a:pt x="1008365" y="2551869"/>
                </a:lnTo>
                <a:lnTo>
                  <a:pt x="1054222" y="2561252"/>
                </a:lnTo>
                <a:lnTo>
                  <a:pt x="1100653" y="2568998"/>
                </a:lnTo>
                <a:lnTo>
                  <a:pt x="1147628" y="2575078"/>
                </a:lnTo>
                <a:lnTo>
                  <a:pt x="1195115" y="2579459"/>
                </a:lnTo>
                <a:lnTo>
                  <a:pt x="1243083" y="2582111"/>
                </a:lnTo>
                <a:lnTo>
                  <a:pt x="1291501" y="2583002"/>
                </a:lnTo>
                <a:lnTo>
                  <a:pt x="1339918" y="2582111"/>
                </a:lnTo>
                <a:lnTo>
                  <a:pt x="1387886" y="2579459"/>
                </a:lnTo>
                <a:lnTo>
                  <a:pt x="1435373" y="2575078"/>
                </a:lnTo>
                <a:lnTo>
                  <a:pt x="1482348" y="2568998"/>
                </a:lnTo>
                <a:lnTo>
                  <a:pt x="1528779" y="2561252"/>
                </a:lnTo>
                <a:lnTo>
                  <a:pt x="1574636" y="2551869"/>
                </a:lnTo>
                <a:lnTo>
                  <a:pt x="1619887" y="2540881"/>
                </a:lnTo>
                <a:lnTo>
                  <a:pt x="1664501" y="2528320"/>
                </a:lnTo>
                <a:lnTo>
                  <a:pt x="1708447" y="2514217"/>
                </a:lnTo>
                <a:lnTo>
                  <a:pt x="1751693" y="2498603"/>
                </a:lnTo>
                <a:lnTo>
                  <a:pt x="1794208" y="2481508"/>
                </a:lnTo>
                <a:lnTo>
                  <a:pt x="1835962" y="2462965"/>
                </a:lnTo>
                <a:lnTo>
                  <a:pt x="1876923" y="2443005"/>
                </a:lnTo>
                <a:lnTo>
                  <a:pt x="1917059" y="2421658"/>
                </a:lnTo>
                <a:lnTo>
                  <a:pt x="1956340" y="2398957"/>
                </a:lnTo>
                <a:lnTo>
                  <a:pt x="1994734" y="2374931"/>
                </a:lnTo>
                <a:lnTo>
                  <a:pt x="2032210" y="2349613"/>
                </a:lnTo>
                <a:lnTo>
                  <a:pt x="2068736" y="2323034"/>
                </a:lnTo>
                <a:lnTo>
                  <a:pt x="2104283" y="2295225"/>
                </a:lnTo>
                <a:lnTo>
                  <a:pt x="2138818" y="2266216"/>
                </a:lnTo>
                <a:lnTo>
                  <a:pt x="2172310" y="2236040"/>
                </a:lnTo>
                <a:lnTo>
                  <a:pt x="2204727" y="2204727"/>
                </a:lnTo>
                <a:lnTo>
                  <a:pt x="2236040" y="2172310"/>
                </a:lnTo>
                <a:lnTo>
                  <a:pt x="2266216" y="2138818"/>
                </a:lnTo>
                <a:lnTo>
                  <a:pt x="2295225" y="2104283"/>
                </a:lnTo>
                <a:lnTo>
                  <a:pt x="2323034" y="2068736"/>
                </a:lnTo>
                <a:lnTo>
                  <a:pt x="2349613" y="2032210"/>
                </a:lnTo>
                <a:lnTo>
                  <a:pt x="2374931" y="1994734"/>
                </a:lnTo>
                <a:lnTo>
                  <a:pt x="2398957" y="1956340"/>
                </a:lnTo>
                <a:lnTo>
                  <a:pt x="2421658" y="1917059"/>
                </a:lnTo>
                <a:lnTo>
                  <a:pt x="2443005" y="1876923"/>
                </a:lnTo>
                <a:lnTo>
                  <a:pt x="2462965" y="1835962"/>
                </a:lnTo>
                <a:lnTo>
                  <a:pt x="2481508" y="1794208"/>
                </a:lnTo>
                <a:lnTo>
                  <a:pt x="2498603" y="1751693"/>
                </a:lnTo>
                <a:lnTo>
                  <a:pt x="2514217" y="1708447"/>
                </a:lnTo>
                <a:lnTo>
                  <a:pt x="2528320" y="1664501"/>
                </a:lnTo>
                <a:lnTo>
                  <a:pt x="2540881" y="1619887"/>
                </a:lnTo>
                <a:lnTo>
                  <a:pt x="2551869" y="1574636"/>
                </a:lnTo>
                <a:lnTo>
                  <a:pt x="2561252" y="1528779"/>
                </a:lnTo>
                <a:lnTo>
                  <a:pt x="2568998" y="1482348"/>
                </a:lnTo>
                <a:lnTo>
                  <a:pt x="2575078" y="1435373"/>
                </a:lnTo>
                <a:lnTo>
                  <a:pt x="2579459" y="1387886"/>
                </a:lnTo>
                <a:lnTo>
                  <a:pt x="2582111" y="1339918"/>
                </a:lnTo>
                <a:lnTo>
                  <a:pt x="2583002" y="1291501"/>
                </a:lnTo>
                <a:lnTo>
                  <a:pt x="2582111" y="1243083"/>
                </a:lnTo>
                <a:lnTo>
                  <a:pt x="2579459" y="1195115"/>
                </a:lnTo>
                <a:lnTo>
                  <a:pt x="2575078" y="1147628"/>
                </a:lnTo>
                <a:lnTo>
                  <a:pt x="2568998" y="1100653"/>
                </a:lnTo>
                <a:lnTo>
                  <a:pt x="2561252" y="1054222"/>
                </a:lnTo>
                <a:lnTo>
                  <a:pt x="2551869" y="1008365"/>
                </a:lnTo>
                <a:lnTo>
                  <a:pt x="2540881" y="963114"/>
                </a:lnTo>
                <a:lnTo>
                  <a:pt x="2528320" y="918500"/>
                </a:lnTo>
                <a:lnTo>
                  <a:pt x="2514217" y="874555"/>
                </a:lnTo>
                <a:lnTo>
                  <a:pt x="2498603" y="831308"/>
                </a:lnTo>
                <a:lnTo>
                  <a:pt x="2481508" y="788793"/>
                </a:lnTo>
                <a:lnTo>
                  <a:pt x="2462965" y="747039"/>
                </a:lnTo>
                <a:lnTo>
                  <a:pt x="2443005" y="706078"/>
                </a:lnTo>
                <a:lnTo>
                  <a:pt x="2421658" y="665942"/>
                </a:lnTo>
                <a:lnTo>
                  <a:pt x="2398957" y="626661"/>
                </a:lnTo>
                <a:lnTo>
                  <a:pt x="2374931" y="588267"/>
                </a:lnTo>
                <a:lnTo>
                  <a:pt x="2349613" y="550792"/>
                </a:lnTo>
                <a:lnTo>
                  <a:pt x="2323034" y="514265"/>
                </a:lnTo>
                <a:lnTo>
                  <a:pt x="2295225" y="478718"/>
                </a:lnTo>
                <a:lnTo>
                  <a:pt x="2266216" y="444184"/>
                </a:lnTo>
                <a:lnTo>
                  <a:pt x="2236040" y="410692"/>
                </a:lnTo>
                <a:lnTo>
                  <a:pt x="2204727" y="378274"/>
                </a:lnTo>
                <a:lnTo>
                  <a:pt x="2172310" y="346961"/>
                </a:lnTo>
                <a:lnTo>
                  <a:pt x="2138818" y="316785"/>
                </a:lnTo>
                <a:lnTo>
                  <a:pt x="2104283" y="287777"/>
                </a:lnTo>
                <a:lnTo>
                  <a:pt x="2068736" y="259967"/>
                </a:lnTo>
                <a:lnTo>
                  <a:pt x="2032210" y="233388"/>
                </a:lnTo>
                <a:lnTo>
                  <a:pt x="1994734" y="208070"/>
                </a:lnTo>
                <a:lnTo>
                  <a:pt x="1956340" y="184044"/>
                </a:lnTo>
                <a:lnTo>
                  <a:pt x="1917059" y="161343"/>
                </a:lnTo>
                <a:lnTo>
                  <a:pt x="1876923" y="139996"/>
                </a:lnTo>
                <a:lnTo>
                  <a:pt x="1835962" y="120036"/>
                </a:lnTo>
                <a:lnTo>
                  <a:pt x="1794208" y="101493"/>
                </a:lnTo>
                <a:lnTo>
                  <a:pt x="1751693" y="84399"/>
                </a:lnTo>
                <a:lnTo>
                  <a:pt x="1708447" y="68784"/>
                </a:lnTo>
                <a:lnTo>
                  <a:pt x="1664501" y="54681"/>
                </a:lnTo>
                <a:lnTo>
                  <a:pt x="1619887" y="42120"/>
                </a:lnTo>
                <a:lnTo>
                  <a:pt x="1574636" y="31132"/>
                </a:lnTo>
                <a:lnTo>
                  <a:pt x="1528779" y="21750"/>
                </a:lnTo>
                <a:lnTo>
                  <a:pt x="1482348" y="14003"/>
                </a:lnTo>
                <a:lnTo>
                  <a:pt x="1435373" y="7923"/>
                </a:lnTo>
                <a:lnTo>
                  <a:pt x="1387886" y="3542"/>
                </a:lnTo>
                <a:lnTo>
                  <a:pt x="1339918" y="890"/>
                </a:lnTo>
                <a:lnTo>
                  <a:pt x="1291501" y="0"/>
                </a:lnTo>
                <a:close/>
              </a:path>
            </a:pathLst>
          </a:custGeom>
          <a:solidFill>
            <a:srgbClr val="E6E3E0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7" name="object 17"/>
          <p:cNvSpPr/>
          <p:nvPr/>
        </p:nvSpPr>
        <p:spPr>
          <a:xfrm>
            <a:off x="5288433" y="1393883"/>
            <a:ext cx="2393019" cy="2433439"/>
          </a:xfrm>
          <a:custGeom>
            <a:avLst/>
            <a:gdLst/>
            <a:ahLst/>
            <a:cxnLst/>
            <a:rect l="l" t="t" r="r" b="b"/>
            <a:pathLst>
              <a:path w="2139315" h="2187575">
                <a:moveTo>
                  <a:pt x="1069378" y="0"/>
                </a:moveTo>
                <a:lnTo>
                  <a:pt x="1021743" y="1065"/>
                </a:lnTo>
                <a:lnTo>
                  <a:pt x="974643" y="4232"/>
                </a:lnTo>
                <a:lnTo>
                  <a:pt x="928119" y="9455"/>
                </a:lnTo>
                <a:lnTo>
                  <a:pt x="882216" y="16691"/>
                </a:lnTo>
                <a:lnTo>
                  <a:pt x="836977" y="25895"/>
                </a:lnTo>
                <a:lnTo>
                  <a:pt x="792445" y="37022"/>
                </a:lnTo>
                <a:lnTo>
                  <a:pt x="748664" y="50028"/>
                </a:lnTo>
                <a:lnTo>
                  <a:pt x="705677" y="64868"/>
                </a:lnTo>
                <a:lnTo>
                  <a:pt x="663529" y="81499"/>
                </a:lnTo>
                <a:lnTo>
                  <a:pt x="622261" y="99876"/>
                </a:lnTo>
                <a:lnTo>
                  <a:pt x="581919" y="119953"/>
                </a:lnTo>
                <a:lnTo>
                  <a:pt x="542544" y="141688"/>
                </a:lnTo>
                <a:lnTo>
                  <a:pt x="504182" y="165035"/>
                </a:lnTo>
                <a:lnTo>
                  <a:pt x="466874" y="189949"/>
                </a:lnTo>
                <a:lnTo>
                  <a:pt x="430665" y="216387"/>
                </a:lnTo>
                <a:lnTo>
                  <a:pt x="395598" y="244304"/>
                </a:lnTo>
                <a:lnTo>
                  <a:pt x="361717" y="273656"/>
                </a:lnTo>
                <a:lnTo>
                  <a:pt x="329065" y="304398"/>
                </a:lnTo>
                <a:lnTo>
                  <a:pt x="297685" y="336485"/>
                </a:lnTo>
                <a:lnTo>
                  <a:pt x="267621" y="369874"/>
                </a:lnTo>
                <a:lnTo>
                  <a:pt x="238917" y="404519"/>
                </a:lnTo>
                <a:lnTo>
                  <a:pt x="211616" y="440377"/>
                </a:lnTo>
                <a:lnTo>
                  <a:pt x="185761" y="477402"/>
                </a:lnTo>
                <a:lnTo>
                  <a:pt x="161395" y="515551"/>
                </a:lnTo>
                <a:lnTo>
                  <a:pt x="138563" y="554779"/>
                </a:lnTo>
                <a:lnTo>
                  <a:pt x="117308" y="595041"/>
                </a:lnTo>
                <a:lnTo>
                  <a:pt x="97673" y="636294"/>
                </a:lnTo>
                <a:lnTo>
                  <a:pt x="79702" y="678492"/>
                </a:lnTo>
                <a:lnTo>
                  <a:pt x="63438" y="721591"/>
                </a:lnTo>
                <a:lnTo>
                  <a:pt x="48925" y="765547"/>
                </a:lnTo>
                <a:lnTo>
                  <a:pt x="36205" y="810316"/>
                </a:lnTo>
                <a:lnTo>
                  <a:pt x="25324" y="855852"/>
                </a:lnTo>
                <a:lnTo>
                  <a:pt x="16323" y="902111"/>
                </a:lnTo>
                <a:lnTo>
                  <a:pt x="9247" y="949050"/>
                </a:lnTo>
                <a:lnTo>
                  <a:pt x="4138" y="996623"/>
                </a:lnTo>
                <a:lnTo>
                  <a:pt x="1041" y="1044786"/>
                </a:lnTo>
                <a:lnTo>
                  <a:pt x="0" y="1093495"/>
                </a:lnTo>
                <a:lnTo>
                  <a:pt x="1041" y="1142205"/>
                </a:lnTo>
                <a:lnTo>
                  <a:pt x="4138" y="1190369"/>
                </a:lnTo>
                <a:lnTo>
                  <a:pt x="9247" y="1237943"/>
                </a:lnTo>
                <a:lnTo>
                  <a:pt x="16323" y="1284882"/>
                </a:lnTo>
                <a:lnTo>
                  <a:pt x="25324" y="1331142"/>
                </a:lnTo>
                <a:lnTo>
                  <a:pt x="36205" y="1376679"/>
                </a:lnTo>
                <a:lnTo>
                  <a:pt x="48925" y="1421448"/>
                </a:lnTo>
                <a:lnTo>
                  <a:pt x="63438" y="1465405"/>
                </a:lnTo>
                <a:lnTo>
                  <a:pt x="79702" y="1508505"/>
                </a:lnTo>
                <a:lnTo>
                  <a:pt x="97673" y="1550704"/>
                </a:lnTo>
                <a:lnTo>
                  <a:pt x="117308" y="1591957"/>
                </a:lnTo>
                <a:lnTo>
                  <a:pt x="138563" y="1632220"/>
                </a:lnTo>
                <a:lnTo>
                  <a:pt x="161395" y="1671448"/>
                </a:lnTo>
                <a:lnTo>
                  <a:pt x="185761" y="1709597"/>
                </a:lnTo>
                <a:lnTo>
                  <a:pt x="211616" y="1746623"/>
                </a:lnTo>
                <a:lnTo>
                  <a:pt x="238917" y="1782481"/>
                </a:lnTo>
                <a:lnTo>
                  <a:pt x="267621" y="1817127"/>
                </a:lnTo>
                <a:lnTo>
                  <a:pt x="297685" y="1850516"/>
                </a:lnTo>
                <a:lnTo>
                  <a:pt x="329065" y="1882603"/>
                </a:lnTo>
                <a:lnTo>
                  <a:pt x="361717" y="1913345"/>
                </a:lnTo>
                <a:lnTo>
                  <a:pt x="395598" y="1942697"/>
                </a:lnTo>
                <a:lnTo>
                  <a:pt x="430665" y="1970614"/>
                </a:lnTo>
                <a:lnTo>
                  <a:pt x="466874" y="1997053"/>
                </a:lnTo>
                <a:lnTo>
                  <a:pt x="504182" y="2021967"/>
                </a:lnTo>
                <a:lnTo>
                  <a:pt x="542544" y="2045314"/>
                </a:lnTo>
                <a:lnTo>
                  <a:pt x="581919" y="2067049"/>
                </a:lnTo>
                <a:lnTo>
                  <a:pt x="622261" y="2087127"/>
                </a:lnTo>
                <a:lnTo>
                  <a:pt x="663529" y="2105503"/>
                </a:lnTo>
                <a:lnTo>
                  <a:pt x="705677" y="2122134"/>
                </a:lnTo>
                <a:lnTo>
                  <a:pt x="748664" y="2136975"/>
                </a:lnTo>
                <a:lnTo>
                  <a:pt x="792445" y="2149981"/>
                </a:lnTo>
                <a:lnTo>
                  <a:pt x="836977" y="2161108"/>
                </a:lnTo>
                <a:lnTo>
                  <a:pt x="882216" y="2170312"/>
                </a:lnTo>
                <a:lnTo>
                  <a:pt x="928119" y="2177547"/>
                </a:lnTo>
                <a:lnTo>
                  <a:pt x="974643" y="2182771"/>
                </a:lnTo>
                <a:lnTo>
                  <a:pt x="1021743" y="2185938"/>
                </a:lnTo>
                <a:lnTo>
                  <a:pt x="1069378" y="2187003"/>
                </a:lnTo>
                <a:lnTo>
                  <a:pt x="1117012" y="2185938"/>
                </a:lnTo>
                <a:lnTo>
                  <a:pt x="1164113" y="2182771"/>
                </a:lnTo>
                <a:lnTo>
                  <a:pt x="1210636" y="2177547"/>
                </a:lnTo>
                <a:lnTo>
                  <a:pt x="1256540" y="2170312"/>
                </a:lnTo>
                <a:lnTo>
                  <a:pt x="1301779" y="2161108"/>
                </a:lnTo>
                <a:lnTo>
                  <a:pt x="1346311" y="2149981"/>
                </a:lnTo>
                <a:lnTo>
                  <a:pt x="1390092" y="2136975"/>
                </a:lnTo>
                <a:lnTo>
                  <a:pt x="1433079" y="2122134"/>
                </a:lnTo>
                <a:lnTo>
                  <a:pt x="1475228" y="2105503"/>
                </a:lnTo>
                <a:lnTo>
                  <a:pt x="1516496" y="2087127"/>
                </a:lnTo>
                <a:lnTo>
                  <a:pt x="1556839" y="2067049"/>
                </a:lnTo>
                <a:lnTo>
                  <a:pt x="1596214" y="2045314"/>
                </a:lnTo>
                <a:lnTo>
                  <a:pt x="1634577" y="2021967"/>
                </a:lnTo>
                <a:lnTo>
                  <a:pt x="1671885" y="1997053"/>
                </a:lnTo>
                <a:lnTo>
                  <a:pt x="1708095" y="1970614"/>
                </a:lnTo>
                <a:lnTo>
                  <a:pt x="1743162" y="1942697"/>
                </a:lnTo>
                <a:lnTo>
                  <a:pt x="1777044" y="1913345"/>
                </a:lnTo>
                <a:lnTo>
                  <a:pt x="1809696" y="1882603"/>
                </a:lnTo>
                <a:lnTo>
                  <a:pt x="1841077" y="1850516"/>
                </a:lnTo>
                <a:lnTo>
                  <a:pt x="1871141" y="1817127"/>
                </a:lnTo>
                <a:lnTo>
                  <a:pt x="1899846" y="1782481"/>
                </a:lnTo>
                <a:lnTo>
                  <a:pt x="1927148" y="1746623"/>
                </a:lnTo>
                <a:lnTo>
                  <a:pt x="1953003" y="1709597"/>
                </a:lnTo>
                <a:lnTo>
                  <a:pt x="1977369" y="1671448"/>
                </a:lnTo>
                <a:lnTo>
                  <a:pt x="2000201" y="1632220"/>
                </a:lnTo>
                <a:lnTo>
                  <a:pt x="2021457" y="1591957"/>
                </a:lnTo>
                <a:lnTo>
                  <a:pt x="2041092" y="1550704"/>
                </a:lnTo>
                <a:lnTo>
                  <a:pt x="2059064" y="1508505"/>
                </a:lnTo>
                <a:lnTo>
                  <a:pt x="2075328" y="1465405"/>
                </a:lnTo>
                <a:lnTo>
                  <a:pt x="2089842" y="1421448"/>
                </a:lnTo>
                <a:lnTo>
                  <a:pt x="2102562" y="1376679"/>
                </a:lnTo>
                <a:lnTo>
                  <a:pt x="2113444" y="1331142"/>
                </a:lnTo>
                <a:lnTo>
                  <a:pt x="2122445" y="1284882"/>
                </a:lnTo>
                <a:lnTo>
                  <a:pt x="2129521" y="1237943"/>
                </a:lnTo>
                <a:lnTo>
                  <a:pt x="2134630" y="1190369"/>
                </a:lnTo>
                <a:lnTo>
                  <a:pt x="2137726" y="1142205"/>
                </a:lnTo>
                <a:lnTo>
                  <a:pt x="2138768" y="1093495"/>
                </a:lnTo>
                <a:lnTo>
                  <a:pt x="2137726" y="1044786"/>
                </a:lnTo>
                <a:lnTo>
                  <a:pt x="2134630" y="996623"/>
                </a:lnTo>
                <a:lnTo>
                  <a:pt x="2129521" y="949050"/>
                </a:lnTo>
                <a:lnTo>
                  <a:pt x="2122445" y="902111"/>
                </a:lnTo>
                <a:lnTo>
                  <a:pt x="2113444" y="855852"/>
                </a:lnTo>
                <a:lnTo>
                  <a:pt x="2102562" y="810316"/>
                </a:lnTo>
                <a:lnTo>
                  <a:pt x="2089842" y="765547"/>
                </a:lnTo>
                <a:lnTo>
                  <a:pt x="2075328" y="721591"/>
                </a:lnTo>
                <a:lnTo>
                  <a:pt x="2059064" y="678492"/>
                </a:lnTo>
                <a:lnTo>
                  <a:pt x="2041092" y="636294"/>
                </a:lnTo>
                <a:lnTo>
                  <a:pt x="2021457" y="595041"/>
                </a:lnTo>
                <a:lnTo>
                  <a:pt x="2000201" y="554779"/>
                </a:lnTo>
                <a:lnTo>
                  <a:pt x="1977369" y="515551"/>
                </a:lnTo>
                <a:lnTo>
                  <a:pt x="1953003" y="477402"/>
                </a:lnTo>
                <a:lnTo>
                  <a:pt x="1927148" y="440377"/>
                </a:lnTo>
                <a:lnTo>
                  <a:pt x="1899846" y="404519"/>
                </a:lnTo>
                <a:lnTo>
                  <a:pt x="1871141" y="369874"/>
                </a:lnTo>
                <a:lnTo>
                  <a:pt x="1841077" y="336485"/>
                </a:lnTo>
                <a:lnTo>
                  <a:pt x="1809696" y="304398"/>
                </a:lnTo>
                <a:lnTo>
                  <a:pt x="1777044" y="273656"/>
                </a:lnTo>
                <a:lnTo>
                  <a:pt x="1743162" y="244304"/>
                </a:lnTo>
                <a:lnTo>
                  <a:pt x="1708095" y="216387"/>
                </a:lnTo>
                <a:lnTo>
                  <a:pt x="1671885" y="189949"/>
                </a:lnTo>
                <a:lnTo>
                  <a:pt x="1634577" y="165035"/>
                </a:lnTo>
                <a:lnTo>
                  <a:pt x="1596214" y="141688"/>
                </a:lnTo>
                <a:lnTo>
                  <a:pt x="1556839" y="119953"/>
                </a:lnTo>
                <a:lnTo>
                  <a:pt x="1516496" y="99876"/>
                </a:lnTo>
                <a:lnTo>
                  <a:pt x="1475228" y="81499"/>
                </a:lnTo>
                <a:lnTo>
                  <a:pt x="1433079" y="64868"/>
                </a:lnTo>
                <a:lnTo>
                  <a:pt x="1390092" y="50028"/>
                </a:lnTo>
                <a:lnTo>
                  <a:pt x="1346311" y="37022"/>
                </a:lnTo>
                <a:lnTo>
                  <a:pt x="1301779" y="25895"/>
                </a:lnTo>
                <a:lnTo>
                  <a:pt x="1256540" y="16691"/>
                </a:lnTo>
                <a:lnTo>
                  <a:pt x="1210636" y="9455"/>
                </a:lnTo>
                <a:lnTo>
                  <a:pt x="1164113" y="4232"/>
                </a:lnTo>
                <a:lnTo>
                  <a:pt x="1117012" y="1065"/>
                </a:lnTo>
                <a:lnTo>
                  <a:pt x="1069378" y="0"/>
                </a:lnTo>
                <a:close/>
              </a:path>
            </a:pathLst>
          </a:custGeom>
          <a:solidFill>
            <a:srgbClr val="E6E3E0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8" name="object 18"/>
          <p:cNvSpPr/>
          <p:nvPr/>
        </p:nvSpPr>
        <p:spPr>
          <a:xfrm>
            <a:off x="5268208" y="4087165"/>
            <a:ext cx="1395763" cy="1680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9" name="object 19"/>
          <p:cNvSpPr/>
          <p:nvPr/>
        </p:nvSpPr>
        <p:spPr>
          <a:xfrm>
            <a:off x="7325586" y="932224"/>
            <a:ext cx="1837245" cy="1878704"/>
          </a:xfrm>
          <a:custGeom>
            <a:avLst/>
            <a:gdLst/>
            <a:ahLst/>
            <a:cxnLst/>
            <a:rect l="l" t="t" r="r" b="b"/>
            <a:pathLst>
              <a:path w="1519554" h="1553845">
                <a:moveTo>
                  <a:pt x="759701" y="0"/>
                </a:moveTo>
                <a:lnTo>
                  <a:pt x="711656" y="1528"/>
                </a:lnTo>
                <a:lnTo>
                  <a:pt x="664406" y="6052"/>
                </a:lnTo>
                <a:lnTo>
                  <a:pt x="618038" y="13482"/>
                </a:lnTo>
                <a:lnTo>
                  <a:pt x="572643" y="23725"/>
                </a:lnTo>
                <a:lnTo>
                  <a:pt x="528309" y="36691"/>
                </a:lnTo>
                <a:lnTo>
                  <a:pt x="485124" y="52289"/>
                </a:lnTo>
                <a:lnTo>
                  <a:pt x="443179" y="70429"/>
                </a:lnTo>
                <a:lnTo>
                  <a:pt x="402562" y="91018"/>
                </a:lnTo>
                <a:lnTo>
                  <a:pt x="363362" y="113966"/>
                </a:lnTo>
                <a:lnTo>
                  <a:pt x="325668" y="139183"/>
                </a:lnTo>
                <a:lnTo>
                  <a:pt x="289569" y="166576"/>
                </a:lnTo>
                <a:lnTo>
                  <a:pt x="255154" y="196055"/>
                </a:lnTo>
                <a:lnTo>
                  <a:pt x="222511" y="227530"/>
                </a:lnTo>
                <a:lnTo>
                  <a:pt x="191731" y="260908"/>
                </a:lnTo>
                <a:lnTo>
                  <a:pt x="162902" y="296099"/>
                </a:lnTo>
                <a:lnTo>
                  <a:pt x="136113" y="333012"/>
                </a:lnTo>
                <a:lnTo>
                  <a:pt x="111453" y="371556"/>
                </a:lnTo>
                <a:lnTo>
                  <a:pt x="89011" y="411641"/>
                </a:lnTo>
                <a:lnTo>
                  <a:pt x="68875" y="453174"/>
                </a:lnTo>
                <a:lnTo>
                  <a:pt x="51136" y="496065"/>
                </a:lnTo>
                <a:lnTo>
                  <a:pt x="35882" y="540223"/>
                </a:lnTo>
                <a:lnTo>
                  <a:pt x="23202" y="585557"/>
                </a:lnTo>
                <a:lnTo>
                  <a:pt x="13184" y="631976"/>
                </a:lnTo>
                <a:lnTo>
                  <a:pt x="5919" y="679389"/>
                </a:lnTo>
                <a:lnTo>
                  <a:pt x="1494" y="727705"/>
                </a:lnTo>
                <a:lnTo>
                  <a:pt x="0" y="776833"/>
                </a:lnTo>
                <a:lnTo>
                  <a:pt x="1494" y="825961"/>
                </a:lnTo>
                <a:lnTo>
                  <a:pt x="5919" y="874277"/>
                </a:lnTo>
                <a:lnTo>
                  <a:pt x="13184" y="921690"/>
                </a:lnTo>
                <a:lnTo>
                  <a:pt x="23202" y="968109"/>
                </a:lnTo>
                <a:lnTo>
                  <a:pt x="35882" y="1013443"/>
                </a:lnTo>
                <a:lnTo>
                  <a:pt x="51136" y="1057601"/>
                </a:lnTo>
                <a:lnTo>
                  <a:pt x="68875" y="1100492"/>
                </a:lnTo>
                <a:lnTo>
                  <a:pt x="89011" y="1142026"/>
                </a:lnTo>
                <a:lnTo>
                  <a:pt x="111453" y="1182110"/>
                </a:lnTo>
                <a:lnTo>
                  <a:pt x="136113" y="1220654"/>
                </a:lnTo>
                <a:lnTo>
                  <a:pt x="162902" y="1257567"/>
                </a:lnTo>
                <a:lnTo>
                  <a:pt x="191731" y="1292758"/>
                </a:lnTo>
                <a:lnTo>
                  <a:pt x="222511" y="1326137"/>
                </a:lnTo>
                <a:lnTo>
                  <a:pt x="255154" y="1357611"/>
                </a:lnTo>
                <a:lnTo>
                  <a:pt x="289569" y="1387090"/>
                </a:lnTo>
                <a:lnTo>
                  <a:pt x="325668" y="1414483"/>
                </a:lnTo>
                <a:lnTo>
                  <a:pt x="363362" y="1439700"/>
                </a:lnTo>
                <a:lnTo>
                  <a:pt x="402562" y="1462648"/>
                </a:lnTo>
                <a:lnTo>
                  <a:pt x="443179" y="1483237"/>
                </a:lnTo>
                <a:lnTo>
                  <a:pt x="485124" y="1501377"/>
                </a:lnTo>
                <a:lnTo>
                  <a:pt x="528309" y="1516975"/>
                </a:lnTo>
                <a:lnTo>
                  <a:pt x="572643" y="1529941"/>
                </a:lnTo>
                <a:lnTo>
                  <a:pt x="618038" y="1540185"/>
                </a:lnTo>
                <a:lnTo>
                  <a:pt x="664406" y="1547614"/>
                </a:lnTo>
                <a:lnTo>
                  <a:pt x="711656" y="1552138"/>
                </a:lnTo>
                <a:lnTo>
                  <a:pt x="759701" y="1553667"/>
                </a:lnTo>
                <a:lnTo>
                  <a:pt x="807745" y="1552138"/>
                </a:lnTo>
                <a:lnTo>
                  <a:pt x="854996" y="1547614"/>
                </a:lnTo>
                <a:lnTo>
                  <a:pt x="901363" y="1540185"/>
                </a:lnTo>
                <a:lnTo>
                  <a:pt x="946759" y="1529941"/>
                </a:lnTo>
                <a:lnTo>
                  <a:pt x="991093" y="1516975"/>
                </a:lnTo>
                <a:lnTo>
                  <a:pt x="1034277" y="1501377"/>
                </a:lnTo>
                <a:lnTo>
                  <a:pt x="1076222" y="1483237"/>
                </a:lnTo>
                <a:lnTo>
                  <a:pt x="1116840" y="1462648"/>
                </a:lnTo>
                <a:lnTo>
                  <a:pt x="1156040" y="1439700"/>
                </a:lnTo>
                <a:lnTo>
                  <a:pt x="1193734" y="1414483"/>
                </a:lnTo>
                <a:lnTo>
                  <a:pt x="1229833" y="1387090"/>
                </a:lnTo>
                <a:lnTo>
                  <a:pt x="1264248" y="1357611"/>
                </a:lnTo>
                <a:lnTo>
                  <a:pt x="1296890" y="1326137"/>
                </a:lnTo>
                <a:lnTo>
                  <a:pt x="1327670" y="1292758"/>
                </a:lnTo>
                <a:lnTo>
                  <a:pt x="1356499" y="1257567"/>
                </a:lnTo>
                <a:lnTo>
                  <a:pt x="1383289" y="1220654"/>
                </a:lnTo>
                <a:lnTo>
                  <a:pt x="1407949" y="1182110"/>
                </a:lnTo>
                <a:lnTo>
                  <a:pt x="1430391" y="1142026"/>
                </a:lnTo>
                <a:lnTo>
                  <a:pt x="1450526" y="1100492"/>
                </a:lnTo>
                <a:lnTo>
                  <a:pt x="1468265" y="1057601"/>
                </a:lnTo>
                <a:lnTo>
                  <a:pt x="1483520" y="1013443"/>
                </a:lnTo>
                <a:lnTo>
                  <a:pt x="1496200" y="968109"/>
                </a:lnTo>
                <a:lnTo>
                  <a:pt x="1506217" y="921690"/>
                </a:lnTo>
                <a:lnTo>
                  <a:pt x="1513483" y="874277"/>
                </a:lnTo>
                <a:lnTo>
                  <a:pt x="1517907" y="825961"/>
                </a:lnTo>
                <a:lnTo>
                  <a:pt x="1519402" y="776833"/>
                </a:lnTo>
                <a:lnTo>
                  <a:pt x="1517907" y="727705"/>
                </a:lnTo>
                <a:lnTo>
                  <a:pt x="1513483" y="679389"/>
                </a:lnTo>
                <a:lnTo>
                  <a:pt x="1506217" y="631976"/>
                </a:lnTo>
                <a:lnTo>
                  <a:pt x="1496200" y="585557"/>
                </a:lnTo>
                <a:lnTo>
                  <a:pt x="1483520" y="540223"/>
                </a:lnTo>
                <a:lnTo>
                  <a:pt x="1468265" y="496065"/>
                </a:lnTo>
                <a:lnTo>
                  <a:pt x="1450526" y="453174"/>
                </a:lnTo>
                <a:lnTo>
                  <a:pt x="1430391" y="411641"/>
                </a:lnTo>
                <a:lnTo>
                  <a:pt x="1407949" y="371556"/>
                </a:lnTo>
                <a:lnTo>
                  <a:pt x="1383289" y="333012"/>
                </a:lnTo>
                <a:lnTo>
                  <a:pt x="1356499" y="296099"/>
                </a:lnTo>
                <a:lnTo>
                  <a:pt x="1327670" y="260908"/>
                </a:lnTo>
                <a:lnTo>
                  <a:pt x="1296890" y="227530"/>
                </a:lnTo>
                <a:lnTo>
                  <a:pt x="1264248" y="196055"/>
                </a:lnTo>
                <a:lnTo>
                  <a:pt x="1229833" y="166576"/>
                </a:lnTo>
                <a:lnTo>
                  <a:pt x="1193734" y="139183"/>
                </a:lnTo>
                <a:lnTo>
                  <a:pt x="1156040" y="113966"/>
                </a:lnTo>
                <a:lnTo>
                  <a:pt x="1116840" y="91018"/>
                </a:lnTo>
                <a:lnTo>
                  <a:pt x="1076222" y="70429"/>
                </a:lnTo>
                <a:lnTo>
                  <a:pt x="1034277" y="52289"/>
                </a:lnTo>
                <a:lnTo>
                  <a:pt x="991093" y="36691"/>
                </a:lnTo>
                <a:lnTo>
                  <a:pt x="946759" y="23725"/>
                </a:lnTo>
                <a:lnTo>
                  <a:pt x="901363" y="13482"/>
                </a:lnTo>
                <a:lnTo>
                  <a:pt x="854996" y="6052"/>
                </a:lnTo>
                <a:lnTo>
                  <a:pt x="807745" y="1528"/>
                </a:lnTo>
                <a:lnTo>
                  <a:pt x="759701" y="0"/>
                </a:lnTo>
                <a:close/>
              </a:path>
            </a:pathLst>
          </a:custGeom>
          <a:solidFill>
            <a:srgbClr val="E6E3E0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0" name="object 20"/>
          <p:cNvSpPr/>
          <p:nvPr/>
        </p:nvSpPr>
        <p:spPr>
          <a:xfrm>
            <a:off x="7492952" y="2265025"/>
            <a:ext cx="1837245" cy="1878704"/>
          </a:xfrm>
          <a:custGeom>
            <a:avLst/>
            <a:gdLst/>
            <a:ahLst/>
            <a:cxnLst/>
            <a:rect l="l" t="t" r="r" b="b"/>
            <a:pathLst>
              <a:path w="1519554" h="1553845">
                <a:moveTo>
                  <a:pt x="759701" y="0"/>
                </a:moveTo>
                <a:lnTo>
                  <a:pt x="711656" y="1528"/>
                </a:lnTo>
                <a:lnTo>
                  <a:pt x="664406" y="6052"/>
                </a:lnTo>
                <a:lnTo>
                  <a:pt x="618038" y="13482"/>
                </a:lnTo>
                <a:lnTo>
                  <a:pt x="572643" y="23725"/>
                </a:lnTo>
                <a:lnTo>
                  <a:pt x="528309" y="36691"/>
                </a:lnTo>
                <a:lnTo>
                  <a:pt x="485124" y="52289"/>
                </a:lnTo>
                <a:lnTo>
                  <a:pt x="443179" y="70429"/>
                </a:lnTo>
                <a:lnTo>
                  <a:pt x="402562" y="91018"/>
                </a:lnTo>
                <a:lnTo>
                  <a:pt x="363362" y="113966"/>
                </a:lnTo>
                <a:lnTo>
                  <a:pt x="325668" y="139183"/>
                </a:lnTo>
                <a:lnTo>
                  <a:pt x="289569" y="166576"/>
                </a:lnTo>
                <a:lnTo>
                  <a:pt x="255154" y="196055"/>
                </a:lnTo>
                <a:lnTo>
                  <a:pt x="222511" y="227530"/>
                </a:lnTo>
                <a:lnTo>
                  <a:pt x="191731" y="260908"/>
                </a:lnTo>
                <a:lnTo>
                  <a:pt x="162902" y="296099"/>
                </a:lnTo>
                <a:lnTo>
                  <a:pt x="136113" y="333012"/>
                </a:lnTo>
                <a:lnTo>
                  <a:pt x="111453" y="371556"/>
                </a:lnTo>
                <a:lnTo>
                  <a:pt x="89011" y="411641"/>
                </a:lnTo>
                <a:lnTo>
                  <a:pt x="68875" y="453174"/>
                </a:lnTo>
                <a:lnTo>
                  <a:pt x="51136" y="496065"/>
                </a:lnTo>
                <a:lnTo>
                  <a:pt x="35882" y="540223"/>
                </a:lnTo>
                <a:lnTo>
                  <a:pt x="23202" y="585557"/>
                </a:lnTo>
                <a:lnTo>
                  <a:pt x="13184" y="631976"/>
                </a:lnTo>
                <a:lnTo>
                  <a:pt x="5919" y="679389"/>
                </a:lnTo>
                <a:lnTo>
                  <a:pt x="1494" y="727705"/>
                </a:lnTo>
                <a:lnTo>
                  <a:pt x="0" y="776833"/>
                </a:lnTo>
                <a:lnTo>
                  <a:pt x="1494" y="825961"/>
                </a:lnTo>
                <a:lnTo>
                  <a:pt x="5919" y="874277"/>
                </a:lnTo>
                <a:lnTo>
                  <a:pt x="13184" y="921690"/>
                </a:lnTo>
                <a:lnTo>
                  <a:pt x="23202" y="968109"/>
                </a:lnTo>
                <a:lnTo>
                  <a:pt x="35882" y="1013443"/>
                </a:lnTo>
                <a:lnTo>
                  <a:pt x="51136" y="1057601"/>
                </a:lnTo>
                <a:lnTo>
                  <a:pt x="68875" y="1100492"/>
                </a:lnTo>
                <a:lnTo>
                  <a:pt x="89011" y="1142026"/>
                </a:lnTo>
                <a:lnTo>
                  <a:pt x="111453" y="1182110"/>
                </a:lnTo>
                <a:lnTo>
                  <a:pt x="136113" y="1220654"/>
                </a:lnTo>
                <a:lnTo>
                  <a:pt x="162902" y="1257567"/>
                </a:lnTo>
                <a:lnTo>
                  <a:pt x="191731" y="1292758"/>
                </a:lnTo>
                <a:lnTo>
                  <a:pt x="222511" y="1326137"/>
                </a:lnTo>
                <a:lnTo>
                  <a:pt x="255154" y="1357611"/>
                </a:lnTo>
                <a:lnTo>
                  <a:pt x="289569" y="1387090"/>
                </a:lnTo>
                <a:lnTo>
                  <a:pt x="325668" y="1414483"/>
                </a:lnTo>
                <a:lnTo>
                  <a:pt x="363362" y="1439700"/>
                </a:lnTo>
                <a:lnTo>
                  <a:pt x="402562" y="1462648"/>
                </a:lnTo>
                <a:lnTo>
                  <a:pt x="443179" y="1483237"/>
                </a:lnTo>
                <a:lnTo>
                  <a:pt x="485124" y="1501377"/>
                </a:lnTo>
                <a:lnTo>
                  <a:pt x="528309" y="1516975"/>
                </a:lnTo>
                <a:lnTo>
                  <a:pt x="572643" y="1529941"/>
                </a:lnTo>
                <a:lnTo>
                  <a:pt x="618038" y="1540185"/>
                </a:lnTo>
                <a:lnTo>
                  <a:pt x="664406" y="1547614"/>
                </a:lnTo>
                <a:lnTo>
                  <a:pt x="711656" y="1552138"/>
                </a:lnTo>
                <a:lnTo>
                  <a:pt x="759701" y="1553667"/>
                </a:lnTo>
                <a:lnTo>
                  <a:pt x="807745" y="1552138"/>
                </a:lnTo>
                <a:lnTo>
                  <a:pt x="854996" y="1547614"/>
                </a:lnTo>
                <a:lnTo>
                  <a:pt x="901363" y="1540185"/>
                </a:lnTo>
                <a:lnTo>
                  <a:pt x="946759" y="1529941"/>
                </a:lnTo>
                <a:lnTo>
                  <a:pt x="991093" y="1516975"/>
                </a:lnTo>
                <a:lnTo>
                  <a:pt x="1034277" y="1501377"/>
                </a:lnTo>
                <a:lnTo>
                  <a:pt x="1076222" y="1483237"/>
                </a:lnTo>
                <a:lnTo>
                  <a:pt x="1116840" y="1462648"/>
                </a:lnTo>
                <a:lnTo>
                  <a:pt x="1156040" y="1439700"/>
                </a:lnTo>
                <a:lnTo>
                  <a:pt x="1193734" y="1414483"/>
                </a:lnTo>
                <a:lnTo>
                  <a:pt x="1229833" y="1387090"/>
                </a:lnTo>
                <a:lnTo>
                  <a:pt x="1264248" y="1357611"/>
                </a:lnTo>
                <a:lnTo>
                  <a:pt x="1296890" y="1326137"/>
                </a:lnTo>
                <a:lnTo>
                  <a:pt x="1327670" y="1292758"/>
                </a:lnTo>
                <a:lnTo>
                  <a:pt x="1356499" y="1257567"/>
                </a:lnTo>
                <a:lnTo>
                  <a:pt x="1383289" y="1220654"/>
                </a:lnTo>
                <a:lnTo>
                  <a:pt x="1407949" y="1182110"/>
                </a:lnTo>
                <a:lnTo>
                  <a:pt x="1430391" y="1142026"/>
                </a:lnTo>
                <a:lnTo>
                  <a:pt x="1450526" y="1100492"/>
                </a:lnTo>
                <a:lnTo>
                  <a:pt x="1468265" y="1057601"/>
                </a:lnTo>
                <a:lnTo>
                  <a:pt x="1483520" y="1013443"/>
                </a:lnTo>
                <a:lnTo>
                  <a:pt x="1496200" y="968109"/>
                </a:lnTo>
                <a:lnTo>
                  <a:pt x="1506217" y="921690"/>
                </a:lnTo>
                <a:lnTo>
                  <a:pt x="1513483" y="874277"/>
                </a:lnTo>
                <a:lnTo>
                  <a:pt x="1517907" y="825961"/>
                </a:lnTo>
                <a:lnTo>
                  <a:pt x="1519402" y="776833"/>
                </a:lnTo>
                <a:lnTo>
                  <a:pt x="1517907" y="727705"/>
                </a:lnTo>
                <a:lnTo>
                  <a:pt x="1513483" y="679389"/>
                </a:lnTo>
                <a:lnTo>
                  <a:pt x="1506217" y="631976"/>
                </a:lnTo>
                <a:lnTo>
                  <a:pt x="1496200" y="585557"/>
                </a:lnTo>
                <a:lnTo>
                  <a:pt x="1483520" y="540223"/>
                </a:lnTo>
                <a:lnTo>
                  <a:pt x="1468265" y="496065"/>
                </a:lnTo>
                <a:lnTo>
                  <a:pt x="1450526" y="453174"/>
                </a:lnTo>
                <a:lnTo>
                  <a:pt x="1430391" y="411641"/>
                </a:lnTo>
                <a:lnTo>
                  <a:pt x="1407949" y="371556"/>
                </a:lnTo>
                <a:lnTo>
                  <a:pt x="1383289" y="333012"/>
                </a:lnTo>
                <a:lnTo>
                  <a:pt x="1356499" y="296099"/>
                </a:lnTo>
                <a:lnTo>
                  <a:pt x="1327670" y="260908"/>
                </a:lnTo>
                <a:lnTo>
                  <a:pt x="1296890" y="227530"/>
                </a:lnTo>
                <a:lnTo>
                  <a:pt x="1264248" y="196055"/>
                </a:lnTo>
                <a:lnTo>
                  <a:pt x="1229833" y="166576"/>
                </a:lnTo>
                <a:lnTo>
                  <a:pt x="1193734" y="139183"/>
                </a:lnTo>
                <a:lnTo>
                  <a:pt x="1156040" y="113966"/>
                </a:lnTo>
                <a:lnTo>
                  <a:pt x="1116840" y="91018"/>
                </a:lnTo>
                <a:lnTo>
                  <a:pt x="1076222" y="70429"/>
                </a:lnTo>
                <a:lnTo>
                  <a:pt x="1034277" y="52289"/>
                </a:lnTo>
                <a:lnTo>
                  <a:pt x="991093" y="36691"/>
                </a:lnTo>
                <a:lnTo>
                  <a:pt x="946759" y="23725"/>
                </a:lnTo>
                <a:lnTo>
                  <a:pt x="901363" y="13482"/>
                </a:lnTo>
                <a:lnTo>
                  <a:pt x="854996" y="6052"/>
                </a:lnTo>
                <a:lnTo>
                  <a:pt x="807745" y="1528"/>
                </a:lnTo>
                <a:lnTo>
                  <a:pt x="759701" y="0"/>
                </a:lnTo>
                <a:close/>
              </a:path>
            </a:pathLst>
          </a:custGeom>
          <a:solidFill>
            <a:srgbClr val="E6E3E0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1" name="object 21"/>
          <p:cNvSpPr/>
          <p:nvPr/>
        </p:nvSpPr>
        <p:spPr>
          <a:xfrm>
            <a:off x="7521202" y="1535515"/>
            <a:ext cx="1524765" cy="4696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2" name="object 22"/>
          <p:cNvSpPr/>
          <p:nvPr/>
        </p:nvSpPr>
        <p:spPr>
          <a:xfrm>
            <a:off x="7795141" y="3017730"/>
            <a:ext cx="1360464" cy="391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3" name="object 23"/>
          <p:cNvSpPr/>
          <p:nvPr/>
        </p:nvSpPr>
        <p:spPr>
          <a:xfrm>
            <a:off x="6788261" y="2652643"/>
            <a:ext cx="653363" cy="113628"/>
          </a:xfrm>
          <a:custGeom>
            <a:avLst/>
            <a:gdLst/>
            <a:ahLst/>
            <a:cxnLst/>
            <a:rect l="l" t="t" r="r" b="b"/>
            <a:pathLst>
              <a:path w="540385" h="93979">
                <a:moveTo>
                  <a:pt x="540296" y="0"/>
                </a:moveTo>
                <a:lnTo>
                  <a:pt x="35140" y="0"/>
                </a:lnTo>
                <a:lnTo>
                  <a:pt x="0" y="93878"/>
                </a:lnTo>
                <a:lnTo>
                  <a:pt x="540296" y="93878"/>
                </a:lnTo>
                <a:lnTo>
                  <a:pt x="540296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4" name="object 24"/>
          <p:cNvSpPr/>
          <p:nvPr/>
        </p:nvSpPr>
        <p:spPr>
          <a:xfrm>
            <a:off x="5808307" y="2652643"/>
            <a:ext cx="901348" cy="113628"/>
          </a:xfrm>
          <a:custGeom>
            <a:avLst/>
            <a:gdLst/>
            <a:ahLst/>
            <a:cxnLst/>
            <a:rect l="l" t="t" r="r" b="b"/>
            <a:pathLst>
              <a:path w="745489" h="93979">
                <a:moveTo>
                  <a:pt x="745401" y="0"/>
                </a:moveTo>
                <a:lnTo>
                  <a:pt x="0" y="0"/>
                </a:lnTo>
                <a:lnTo>
                  <a:pt x="0" y="93878"/>
                </a:lnTo>
                <a:lnTo>
                  <a:pt x="710272" y="93878"/>
                </a:lnTo>
                <a:lnTo>
                  <a:pt x="745401" y="0"/>
                </a:lnTo>
                <a:close/>
              </a:path>
            </a:pathLst>
          </a:custGeom>
          <a:solidFill>
            <a:srgbClr val="F7941D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5" name="object 25"/>
          <p:cNvSpPr/>
          <p:nvPr/>
        </p:nvSpPr>
        <p:spPr>
          <a:xfrm>
            <a:off x="5809222" y="2855586"/>
            <a:ext cx="1629901" cy="209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6" name="object 26"/>
          <p:cNvSpPr/>
          <p:nvPr/>
        </p:nvSpPr>
        <p:spPr>
          <a:xfrm>
            <a:off x="5809413" y="2426201"/>
            <a:ext cx="456816" cy="125911"/>
          </a:xfrm>
          <a:custGeom>
            <a:avLst/>
            <a:gdLst/>
            <a:ahLst/>
            <a:cxnLst/>
            <a:rect l="l" t="t" r="r" b="b"/>
            <a:pathLst>
              <a:path w="377825" h="104139">
                <a:moveTo>
                  <a:pt x="0" y="104140"/>
                </a:moveTo>
                <a:lnTo>
                  <a:pt x="377405" y="104140"/>
                </a:lnTo>
                <a:lnTo>
                  <a:pt x="377405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00456D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7" name="object 27"/>
          <p:cNvSpPr/>
          <p:nvPr/>
        </p:nvSpPr>
        <p:spPr>
          <a:xfrm>
            <a:off x="5809414" y="2320250"/>
            <a:ext cx="146641" cy="105951"/>
          </a:xfrm>
          <a:custGeom>
            <a:avLst/>
            <a:gdLst/>
            <a:ahLst/>
            <a:cxnLst/>
            <a:rect l="l" t="t" r="r" b="b"/>
            <a:pathLst>
              <a:path w="121285" h="87630">
                <a:moveTo>
                  <a:pt x="0" y="87630"/>
                </a:moveTo>
                <a:lnTo>
                  <a:pt x="121246" y="87630"/>
                </a:lnTo>
                <a:lnTo>
                  <a:pt x="121246" y="0"/>
                </a:lnTo>
                <a:lnTo>
                  <a:pt x="0" y="0"/>
                </a:lnTo>
                <a:lnTo>
                  <a:pt x="0" y="87630"/>
                </a:lnTo>
                <a:close/>
              </a:path>
            </a:pathLst>
          </a:custGeom>
          <a:solidFill>
            <a:srgbClr val="00456D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8" name="object 28"/>
          <p:cNvSpPr/>
          <p:nvPr/>
        </p:nvSpPr>
        <p:spPr>
          <a:xfrm>
            <a:off x="5809413" y="2206621"/>
            <a:ext cx="423035" cy="113628"/>
          </a:xfrm>
          <a:custGeom>
            <a:avLst/>
            <a:gdLst/>
            <a:ahLst/>
            <a:cxnLst/>
            <a:rect l="l" t="t" r="r" b="b"/>
            <a:pathLst>
              <a:path w="349885" h="93980">
                <a:moveTo>
                  <a:pt x="0" y="93979"/>
                </a:moveTo>
                <a:lnTo>
                  <a:pt x="349377" y="93979"/>
                </a:lnTo>
                <a:lnTo>
                  <a:pt x="349377" y="0"/>
                </a:lnTo>
                <a:lnTo>
                  <a:pt x="0" y="0"/>
                </a:lnTo>
                <a:lnTo>
                  <a:pt x="0" y="93979"/>
                </a:lnTo>
                <a:close/>
              </a:path>
            </a:pathLst>
          </a:custGeom>
          <a:solidFill>
            <a:srgbClr val="00456D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9" name="object 29"/>
          <p:cNvSpPr/>
          <p:nvPr/>
        </p:nvSpPr>
        <p:spPr>
          <a:xfrm>
            <a:off x="5809414" y="2106812"/>
            <a:ext cx="146641" cy="99808"/>
          </a:xfrm>
          <a:custGeom>
            <a:avLst/>
            <a:gdLst/>
            <a:ahLst/>
            <a:cxnLst/>
            <a:rect l="l" t="t" r="r" b="b"/>
            <a:pathLst>
              <a:path w="121285" h="82550">
                <a:moveTo>
                  <a:pt x="0" y="82549"/>
                </a:moveTo>
                <a:lnTo>
                  <a:pt x="121246" y="82549"/>
                </a:lnTo>
                <a:lnTo>
                  <a:pt x="121246" y="0"/>
                </a:lnTo>
                <a:lnTo>
                  <a:pt x="0" y="0"/>
                </a:lnTo>
                <a:lnTo>
                  <a:pt x="0" y="82549"/>
                </a:lnTo>
                <a:close/>
              </a:path>
            </a:pathLst>
          </a:custGeom>
          <a:solidFill>
            <a:srgbClr val="00456D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0" name="object 30"/>
          <p:cNvSpPr/>
          <p:nvPr/>
        </p:nvSpPr>
        <p:spPr>
          <a:xfrm>
            <a:off x="5809413" y="1990113"/>
            <a:ext cx="449139" cy="116699"/>
          </a:xfrm>
          <a:custGeom>
            <a:avLst/>
            <a:gdLst/>
            <a:ahLst/>
            <a:cxnLst/>
            <a:rect l="l" t="t" r="r" b="b"/>
            <a:pathLst>
              <a:path w="371475" h="96519">
                <a:moveTo>
                  <a:pt x="0" y="96520"/>
                </a:moveTo>
                <a:lnTo>
                  <a:pt x="370890" y="96520"/>
                </a:lnTo>
                <a:lnTo>
                  <a:pt x="370890" y="0"/>
                </a:lnTo>
                <a:lnTo>
                  <a:pt x="0" y="0"/>
                </a:lnTo>
                <a:lnTo>
                  <a:pt x="0" y="96520"/>
                </a:lnTo>
                <a:close/>
              </a:path>
            </a:pathLst>
          </a:custGeom>
          <a:solidFill>
            <a:srgbClr val="00456D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1" name="object 31"/>
          <p:cNvSpPr/>
          <p:nvPr/>
        </p:nvSpPr>
        <p:spPr>
          <a:xfrm>
            <a:off x="6349240" y="1990117"/>
            <a:ext cx="489829" cy="562767"/>
          </a:xfrm>
          <a:custGeom>
            <a:avLst/>
            <a:gdLst/>
            <a:ahLst/>
            <a:cxnLst/>
            <a:rect l="l" t="t" r="r" b="b"/>
            <a:pathLst>
              <a:path w="405129" h="465454">
                <a:moveTo>
                  <a:pt x="217716" y="0"/>
                </a:moveTo>
                <a:lnTo>
                  <a:pt x="0" y="0"/>
                </a:lnTo>
                <a:lnTo>
                  <a:pt x="0" y="465404"/>
                </a:lnTo>
                <a:lnTo>
                  <a:pt x="223583" y="465404"/>
                </a:lnTo>
                <a:lnTo>
                  <a:pt x="271631" y="462380"/>
                </a:lnTo>
                <a:lnTo>
                  <a:pt x="314882" y="452512"/>
                </a:lnTo>
                <a:lnTo>
                  <a:pt x="351580" y="434605"/>
                </a:lnTo>
                <a:lnTo>
                  <a:pt x="379968" y="407463"/>
                </a:lnTo>
                <a:lnTo>
                  <a:pt x="398289" y="369894"/>
                </a:lnTo>
                <a:lnTo>
                  <a:pt x="398501" y="368287"/>
                </a:lnTo>
                <a:lnTo>
                  <a:pt x="121246" y="368287"/>
                </a:lnTo>
                <a:lnTo>
                  <a:pt x="121246" y="261378"/>
                </a:lnTo>
                <a:lnTo>
                  <a:pt x="388346" y="261378"/>
                </a:lnTo>
                <a:lnTo>
                  <a:pt x="383278" y="251199"/>
                </a:lnTo>
                <a:lnTo>
                  <a:pt x="358040" y="226377"/>
                </a:lnTo>
                <a:lnTo>
                  <a:pt x="324612" y="210540"/>
                </a:lnTo>
                <a:lnTo>
                  <a:pt x="349584" y="194041"/>
                </a:lnTo>
                <a:lnTo>
                  <a:pt x="359320" y="183159"/>
                </a:lnTo>
                <a:lnTo>
                  <a:pt x="121246" y="183159"/>
                </a:lnTo>
                <a:lnTo>
                  <a:pt x="121246" y="93865"/>
                </a:lnTo>
                <a:lnTo>
                  <a:pt x="381381" y="93865"/>
                </a:lnTo>
                <a:lnTo>
                  <a:pt x="376096" y="67122"/>
                </a:lnTo>
                <a:lnTo>
                  <a:pt x="349782" y="33274"/>
                </a:lnTo>
                <a:lnTo>
                  <a:pt x="311548" y="12534"/>
                </a:lnTo>
                <a:lnTo>
                  <a:pt x="265993" y="2308"/>
                </a:lnTo>
                <a:lnTo>
                  <a:pt x="217716" y="0"/>
                </a:lnTo>
                <a:close/>
              </a:path>
              <a:path w="405129" h="465454">
                <a:moveTo>
                  <a:pt x="388346" y="261378"/>
                </a:moveTo>
                <a:lnTo>
                  <a:pt x="218363" y="261378"/>
                </a:lnTo>
                <a:lnTo>
                  <a:pt x="243945" y="264159"/>
                </a:lnTo>
                <a:lnTo>
                  <a:pt x="264639" y="273356"/>
                </a:lnTo>
                <a:lnTo>
                  <a:pt x="278489" y="290251"/>
                </a:lnTo>
                <a:lnTo>
                  <a:pt x="283540" y="316128"/>
                </a:lnTo>
                <a:lnTo>
                  <a:pt x="278764" y="340507"/>
                </a:lnTo>
                <a:lnTo>
                  <a:pt x="265372" y="356633"/>
                </a:lnTo>
                <a:lnTo>
                  <a:pt x="244771" y="365547"/>
                </a:lnTo>
                <a:lnTo>
                  <a:pt x="218363" y="368287"/>
                </a:lnTo>
                <a:lnTo>
                  <a:pt x="398501" y="368287"/>
                </a:lnTo>
                <a:lnTo>
                  <a:pt x="404787" y="320700"/>
                </a:lnTo>
                <a:lnTo>
                  <a:pt x="399226" y="283231"/>
                </a:lnTo>
                <a:lnTo>
                  <a:pt x="388346" y="261378"/>
                </a:lnTo>
                <a:close/>
              </a:path>
              <a:path w="405129" h="465454">
                <a:moveTo>
                  <a:pt x="381381" y="93865"/>
                </a:moveTo>
                <a:lnTo>
                  <a:pt x="215099" y="93865"/>
                </a:lnTo>
                <a:lnTo>
                  <a:pt x="233567" y="96125"/>
                </a:lnTo>
                <a:lnTo>
                  <a:pt x="249405" y="103639"/>
                </a:lnTo>
                <a:lnTo>
                  <a:pt x="260477" y="117509"/>
                </a:lnTo>
                <a:lnTo>
                  <a:pt x="264642" y="138836"/>
                </a:lnTo>
                <a:lnTo>
                  <a:pt x="259835" y="159788"/>
                </a:lnTo>
                <a:lnTo>
                  <a:pt x="247696" y="173466"/>
                </a:lnTo>
                <a:lnTo>
                  <a:pt x="231643" y="180909"/>
                </a:lnTo>
                <a:lnTo>
                  <a:pt x="215099" y="183159"/>
                </a:lnTo>
                <a:lnTo>
                  <a:pt x="359320" y="183159"/>
                </a:lnTo>
                <a:lnTo>
                  <a:pt x="368938" y="172408"/>
                </a:lnTo>
                <a:lnTo>
                  <a:pt x="381447" y="146375"/>
                </a:lnTo>
                <a:lnTo>
                  <a:pt x="385889" y="116674"/>
                </a:lnTo>
                <a:lnTo>
                  <a:pt x="381381" y="93865"/>
                </a:lnTo>
                <a:close/>
              </a:path>
            </a:pathLst>
          </a:custGeom>
          <a:solidFill>
            <a:srgbClr val="00456D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2" name="object 32"/>
          <p:cNvSpPr/>
          <p:nvPr/>
        </p:nvSpPr>
        <p:spPr>
          <a:xfrm>
            <a:off x="6860685" y="1990115"/>
            <a:ext cx="570444" cy="562767"/>
          </a:xfrm>
          <a:custGeom>
            <a:avLst/>
            <a:gdLst/>
            <a:ahLst/>
            <a:cxnLst/>
            <a:rect l="l" t="t" r="r" b="b"/>
            <a:pathLst>
              <a:path w="471804" h="465454">
                <a:moveTo>
                  <a:pt x="297243" y="0"/>
                </a:moveTo>
                <a:lnTo>
                  <a:pt x="174040" y="0"/>
                </a:lnTo>
                <a:lnTo>
                  <a:pt x="0" y="465404"/>
                </a:lnTo>
                <a:lnTo>
                  <a:pt x="124498" y="465404"/>
                </a:lnTo>
                <a:lnTo>
                  <a:pt x="153835" y="381965"/>
                </a:lnTo>
                <a:lnTo>
                  <a:pt x="440071" y="381965"/>
                </a:lnTo>
                <a:lnTo>
                  <a:pt x="406439" y="292023"/>
                </a:lnTo>
                <a:lnTo>
                  <a:pt x="181864" y="292023"/>
                </a:lnTo>
                <a:lnTo>
                  <a:pt x="234657" y="129057"/>
                </a:lnTo>
                <a:lnTo>
                  <a:pt x="345501" y="129057"/>
                </a:lnTo>
                <a:lnTo>
                  <a:pt x="297243" y="0"/>
                </a:lnTo>
                <a:close/>
              </a:path>
              <a:path w="471804" h="465454">
                <a:moveTo>
                  <a:pt x="440071" y="381965"/>
                </a:moveTo>
                <a:lnTo>
                  <a:pt x="316141" y="381965"/>
                </a:lnTo>
                <a:lnTo>
                  <a:pt x="344817" y="465404"/>
                </a:lnTo>
                <a:lnTo>
                  <a:pt x="471271" y="465404"/>
                </a:lnTo>
                <a:lnTo>
                  <a:pt x="440071" y="381965"/>
                </a:lnTo>
                <a:close/>
              </a:path>
              <a:path w="471804" h="465454">
                <a:moveTo>
                  <a:pt x="345501" y="129057"/>
                </a:moveTo>
                <a:lnTo>
                  <a:pt x="235966" y="129057"/>
                </a:lnTo>
                <a:lnTo>
                  <a:pt x="287464" y="292023"/>
                </a:lnTo>
                <a:lnTo>
                  <a:pt x="406439" y="292023"/>
                </a:lnTo>
                <a:lnTo>
                  <a:pt x="345501" y="129057"/>
                </a:lnTo>
                <a:close/>
              </a:path>
            </a:pathLst>
          </a:custGeom>
          <a:solidFill>
            <a:srgbClr val="00456D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23" name="object 15"/>
          <p:cNvSpPr/>
          <p:nvPr/>
        </p:nvSpPr>
        <p:spPr>
          <a:xfrm>
            <a:off x="2988748" y="1898096"/>
            <a:ext cx="1796987" cy="23396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76"/>
          </a:p>
        </p:txBody>
      </p:sp>
    </p:spTree>
    <p:extLst>
      <p:ext uri="{BB962C8B-B14F-4D97-AF65-F5344CB8AC3E}">
        <p14:creationId xmlns:p14="http://schemas.microsoft.com/office/powerpoint/2010/main" val="1149884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-22727"/>
            <a:ext cx="9790923" cy="1143000"/>
          </a:xfrm>
        </p:spPr>
        <p:txBody>
          <a:bodyPr>
            <a:noAutofit/>
          </a:bodyPr>
          <a:lstStyle/>
          <a:p>
            <a:r>
              <a:rPr lang="nb-NO" sz="3200" cap="all" dirty="0">
                <a:ea typeface="Verdana" panose="020B0604030504040204" pitchFamily="34" charset="0"/>
                <a:cs typeface="Verdana" panose="020B0604030504040204" pitchFamily="34" charset="0"/>
              </a:rPr>
              <a:t>En bransjeforening for entreprenører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>
          <a:xfrm>
            <a:off x="8049846" y="4707675"/>
            <a:ext cx="7550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E7BCCD-144D-2C4B-89B7-8228F37C6C06}" type="slidenum">
              <a:rPr lang="nb-NO" smtClean="0"/>
              <a:pPr/>
              <a:t>3</a:t>
            </a:fld>
            <a:endParaRPr lang="nb-NO"/>
          </a:p>
        </p:txBody>
      </p:sp>
      <p:sp>
        <p:nvSpPr>
          <p:cNvPr id="5" name="object 2"/>
          <p:cNvSpPr/>
          <p:nvPr/>
        </p:nvSpPr>
        <p:spPr>
          <a:xfrm>
            <a:off x="1473865" y="2185177"/>
            <a:ext cx="0" cy="104415"/>
          </a:xfrm>
          <a:custGeom>
            <a:avLst/>
            <a:gdLst/>
            <a:ahLst/>
            <a:cxnLst/>
            <a:rect l="l" t="t" r="r" b="b"/>
            <a:pathLst>
              <a:path h="86360">
                <a:moveTo>
                  <a:pt x="0" y="0"/>
                </a:moveTo>
                <a:lnTo>
                  <a:pt x="0" y="86004"/>
                </a:lnTo>
              </a:path>
            </a:pathLst>
          </a:custGeom>
          <a:ln w="43713">
            <a:solidFill>
              <a:srgbClr val="00456D"/>
            </a:solidFill>
          </a:ln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6" name="object 3"/>
          <p:cNvSpPr/>
          <p:nvPr/>
        </p:nvSpPr>
        <p:spPr>
          <a:xfrm>
            <a:off x="1288889" y="1873190"/>
            <a:ext cx="370060" cy="416125"/>
          </a:xfrm>
          <a:custGeom>
            <a:avLst/>
            <a:gdLst/>
            <a:ahLst/>
            <a:cxnLst/>
            <a:rect l="l" t="t" r="r" b="b"/>
            <a:pathLst>
              <a:path w="306069" h="344170">
                <a:moveTo>
                  <a:pt x="284137" y="0"/>
                </a:moveTo>
                <a:lnTo>
                  <a:pt x="21856" y="0"/>
                </a:lnTo>
                <a:lnTo>
                  <a:pt x="13346" y="1687"/>
                </a:lnTo>
                <a:lnTo>
                  <a:pt x="6399" y="6292"/>
                </a:lnTo>
                <a:lnTo>
                  <a:pt x="1716" y="13126"/>
                </a:lnTo>
                <a:lnTo>
                  <a:pt x="0" y="21501"/>
                </a:lnTo>
                <a:lnTo>
                  <a:pt x="0" y="322541"/>
                </a:lnTo>
                <a:lnTo>
                  <a:pt x="1716" y="330916"/>
                </a:lnTo>
                <a:lnTo>
                  <a:pt x="6399" y="337750"/>
                </a:lnTo>
                <a:lnTo>
                  <a:pt x="13346" y="342355"/>
                </a:lnTo>
                <a:lnTo>
                  <a:pt x="21856" y="344043"/>
                </a:lnTo>
                <a:lnTo>
                  <a:pt x="109283" y="344043"/>
                </a:lnTo>
                <a:lnTo>
                  <a:pt x="109283" y="236524"/>
                </a:lnTo>
                <a:lnTo>
                  <a:pt x="305993" y="236524"/>
                </a:lnTo>
                <a:lnTo>
                  <a:pt x="305993" y="193522"/>
                </a:lnTo>
                <a:lnTo>
                  <a:pt x="65570" y="193522"/>
                </a:lnTo>
                <a:lnTo>
                  <a:pt x="65570" y="150520"/>
                </a:lnTo>
                <a:lnTo>
                  <a:pt x="305993" y="150520"/>
                </a:lnTo>
                <a:lnTo>
                  <a:pt x="305993" y="107518"/>
                </a:lnTo>
                <a:lnTo>
                  <a:pt x="65570" y="107518"/>
                </a:lnTo>
                <a:lnTo>
                  <a:pt x="65570" y="64515"/>
                </a:lnTo>
                <a:lnTo>
                  <a:pt x="174853" y="64516"/>
                </a:lnTo>
                <a:lnTo>
                  <a:pt x="305993" y="64503"/>
                </a:lnTo>
                <a:lnTo>
                  <a:pt x="305993" y="21501"/>
                </a:lnTo>
                <a:lnTo>
                  <a:pt x="304275" y="13126"/>
                </a:lnTo>
                <a:lnTo>
                  <a:pt x="299589" y="6292"/>
                </a:lnTo>
                <a:lnTo>
                  <a:pt x="292642" y="1687"/>
                </a:lnTo>
                <a:lnTo>
                  <a:pt x="284137" y="0"/>
                </a:lnTo>
                <a:close/>
              </a:path>
              <a:path w="306069" h="344170">
                <a:moveTo>
                  <a:pt x="305993" y="236524"/>
                </a:moveTo>
                <a:lnTo>
                  <a:pt x="196710" y="236524"/>
                </a:lnTo>
                <a:lnTo>
                  <a:pt x="196710" y="344043"/>
                </a:lnTo>
                <a:lnTo>
                  <a:pt x="284137" y="344043"/>
                </a:lnTo>
                <a:lnTo>
                  <a:pt x="292642" y="342355"/>
                </a:lnTo>
                <a:lnTo>
                  <a:pt x="299589" y="337750"/>
                </a:lnTo>
                <a:lnTo>
                  <a:pt x="304275" y="330916"/>
                </a:lnTo>
                <a:lnTo>
                  <a:pt x="305993" y="322541"/>
                </a:lnTo>
                <a:lnTo>
                  <a:pt x="305993" y="236524"/>
                </a:lnTo>
                <a:close/>
              </a:path>
              <a:path w="306069" h="344170">
                <a:moveTo>
                  <a:pt x="174853" y="150520"/>
                </a:moveTo>
                <a:lnTo>
                  <a:pt x="131140" y="150520"/>
                </a:lnTo>
                <a:lnTo>
                  <a:pt x="131140" y="193522"/>
                </a:lnTo>
                <a:lnTo>
                  <a:pt x="174853" y="193522"/>
                </a:lnTo>
                <a:lnTo>
                  <a:pt x="174853" y="150520"/>
                </a:lnTo>
                <a:close/>
              </a:path>
              <a:path w="306069" h="344170">
                <a:moveTo>
                  <a:pt x="305993" y="150520"/>
                </a:moveTo>
                <a:lnTo>
                  <a:pt x="240423" y="150520"/>
                </a:lnTo>
                <a:lnTo>
                  <a:pt x="240423" y="193522"/>
                </a:lnTo>
                <a:lnTo>
                  <a:pt x="305993" y="193522"/>
                </a:lnTo>
                <a:lnTo>
                  <a:pt x="305993" y="150520"/>
                </a:lnTo>
                <a:close/>
              </a:path>
              <a:path w="306069" h="344170">
                <a:moveTo>
                  <a:pt x="174853" y="64516"/>
                </a:moveTo>
                <a:lnTo>
                  <a:pt x="131140" y="64515"/>
                </a:lnTo>
                <a:lnTo>
                  <a:pt x="131140" y="107518"/>
                </a:lnTo>
                <a:lnTo>
                  <a:pt x="305993" y="107518"/>
                </a:lnTo>
                <a:lnTo>
                  <a:pt x="174853" y="107505"/>
                </a:lnTo>
                <a:lnTo>
                  <a:pt x="174853" y="64516"/>
                </a:lnTo>
                <a:close/>
              </a:path>
              <a:path w="306069" h="344170">
                <a:moveTo>
                  <a:pt x="305993" y="64503"/>
                </a:moveTo>
                <a:lnTo>
                  <a:pt x="240423" y="64503"/>
                </a:lnTo>
                <a:lnTo>
                  <a:pt x="240423" y="107505"/>
                </a:lnTo>
                <a:lnTo>
                  <a:pt x="305993" y="107505"/>
                </a:lnTo>
                <a:lnTo>
                  <a:pt x="305993" y="64503"/>
                </a:lnTo>
                <a:close/>
              </a:path>
            </a:pathLst>
          </a:custGeom>
          <a:solidFill>
            <a:srgbClr val="4C7189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7" name="object 4"/>
          <p:cNvSpPr/>
          <p:nvPr/>
        </p:nvSpPr>
        <p:spPr>
          <a:xfrm>
            <a:off x="871638" y="3195335"/>
            <a:ext cx="1204612" cy="753171"/>
          </a:xfrm>
          <a:custGeom>
            <a:avLst/>
            <a:gdLst/>
            <a:ahLst/>
            <a:cxnLst/>
            <a:rect l="l" t="t" r="r" b="b"/>
            <a:pathLst>
              <a:path w="996315" h="622935">
                <a:moveTo>
                  <a:pt x="265582" y="0"/>
                </a:moveTo>
                <a:lnTo>
                  <a:pt x="225215" y="2932"/>
                </a:lnTo>
                <a:lnTo>
                  <a:pt x="195424" y="11791"/>
                </a:lnTo>
                <a:lnTo>
                  <a:pt x="175267" y="26671"/>
                </a:lnTo>
                <a:lnTo>
                  <a:pt x="163804" y="47663"/>
                </a:lnTo>
                <a:lnTo>
                  <a:pt x="141272" y="62081"/>
                </a:lnTo>
                <a:lnTo>
                  <a:pt x="128841" y="90684"/>
                </a:lnTo>
                <a:lnTo>
                  <a:pt x="124509" y="127012"/>
                </a:lnTo>
                <a:lnTo>
                  <a:pt x="126263" y="164376"/>
                </a:lnTo>
                <a:lnTo>
                  <a:pt x="115559" y="168862"/>
                </a:lnTo>
                <a:lnTo>
                  <a:pt x="107449" y="179143"/>
                </a:lnTo>
                <a:lnTo>
                  <a:pt x="102707" y="193784"/>
                </a:lnTo>
                <a:lnTo>
                  <a:pt x="102095" y="211378"/>
                </a:lnTo>
                <a:lnTo>
                  <a:pt x="105856" y="228550"/>
                </a:lnTo>
                <a:lnTo>
                  <a:pt x="113152" y="242377"/>
                </a:lnTo>
                <a:lnTo>
                  <a:pt x="122974" y="251535"/>
                </a:lnTo>
                <a:lnTo>
                  <a:pt x="134315" y="254698"/>
                </a:lnTo>
                <a:lnTo>
                  <a:pt x="144367" y="283934"/>
                </a:lnTo>
                <a:lnTo>
                  <a:pt x="160659" y="312613"/>
                </a:lnTo>
                <a:lnTo>
                  <a:pt x="182226" y="338859"/>
                </a:lnTo>
                <a:lnTo>
                  <a:pt x="208102" y="360794"/>
                </a:lnTo>
                <a:lnTo>
                  <a:pt x="206081" y="373309"/>
                </a:lnTo>
                <a:lnTo>
                  <a:pt x="174142" y="405701"/>
                </a:lnTo>
                <a:lnTo>
                  <a:pt x="117997" y="427337"/>
                </a:lnTo>
                <a:lnTo>
                  <a:pt x="91244" y="438285"/>
                </a:lnTo>
                <a:lnTo>
                  <a:pt x="29628" y="475345"/>
                </a:lnTo>
                <a:lnTo>
                  <a:pt x="1819" y="518739"/>
                </a:lnTo>
                <a:lnTo>
                  <a:pt x="0" y="536638"/>
                </a:lnTo>
                <a:lnTo>
                  <a:pt x="0" y="563333"/>
                </a:lnTo>
                <a:lnTo>
                  <a:pt x="4075" y="588423"/>
                </a:lnTo>
                <a:lnTo>
                  <a:pt x="15544" y="607044"/>
                </a:lnTo>
                <a:lnTo>
                  <a:pt x="33957" y="618630"/>
                </a:lnTo>
                <a:lnTo>
                  <a:pt x="58864" y="622617"/>
                </a:lnTo>
                <a:lnTo>
                  <a:pt x="470433" y="622617"/>
                </a:lnTo>
                <a:lnTo>
                  <a:pt x="495344" y="619740"/>
                </a:lnTo>
                <a:lnTo>
                  <a:pt x="513805" y="610006"/>
                </a:lnTo>
                <a:lnTo>
                  <a:pt x="525277" y="591756"/>
                </a:lnTo>
                <a:lnTo>
                  <a:pt x="529221" y="563333"/>
                </a:lnTo>
                <a:lnTo>
                  <a:pt x="529221" y="536638"/>
                </a:lnTo>
                <a:lnTo>
                  <a:pt x="518925" y="497992"/>
                </a:lnTo>
                <a:lnTo>
                  <a:pt x="464527" y="451459"/>
                </a:lnTo>
                <a:lnTo>
                  <a:pt x="410962" y="427337"/>
                </a:lnTo>
                <a:lnTo>
                  <a:pt x="383557" y="417010"/>
                </a:lnTo>
                <a:lnTo>
                  <a:pt x="354787" y="405701"/>
                </a:lnTo>
                <a:lnTo>
                  <a:pt x="338947" y="395702"/>
                </a:lnTo>
                <a:lnTo>
                  <a:pt x="328602" y="384914"/>
                </a:lnTo>
                <a:lnTo>
                  <a:pt x="322877" y="373309"/>
                </a:lnTo>
                <a:lnTo>
                  <a:pt x="320890" y="360832"/>
                </a:lnTo>
                <a:lnTo>
                  <a:pt x="346528" y="339123"/>
                </a:lnTo>
                <a:lnTo>
                  <a:pt x="368101" y="313004"/>
                </a:lnTo>
                <a:lnTo>
                  <a:pt x="384529" y="284265"/>
                </a:lnTo>
                <a:lnTo>
                  <a:pt x="394728" y="254698"/>
                </a:lnTo>
                <a:lnTo>
                  <a:pt x="406039" y="251535"/>
                </a:lnTo>
                <a:lnTo>
                  <a:pt x="415850" y="242377"/>
                </a:lnTo>
                <a:lnTo>
                  <a:pt x="423159" y="228550"/>
                </a:lnTo>
                <a:lnTo>
                  <a:pt x="426961" y="211378"/>
                </a:lnTo>
                <a:lnTo>
                  <a:pt x="426397" y="194170"/>
                </a:lnTo>
                <a:lnTo>
                  <a:pt x="421870" y="179765"/>
                </a:lnTo>
                <a:lnTo>
                  <a:pt x="414097" y="169469"/>
                </a:lnTo>
                <a:lnTo>
                  <a:pt x="403796" y="164591"/>
                </a:lnTo>
                <a:lnTo>
                  <a:pt x="404244" y="134930"/>
                </a:lnTo>
                <a:lnTo>
                  <a:pt x="395429" y="77170"/>
                </a:lnTo>
                <a:lnTo>
                  <a:pt x="370854" y="35484"/>
                </a:lnTo>
                <a:lnTo>
                  <a:pt x="308550" y="5102"/>
                </a:lnTo>
                <a:lnTo>
                  <a:pt x="265582" y="0"/>
                </a:lnTo>
                <a:close/>
              </a:path>
              <a:path w="996315" h="622935">
                <a:moveTo>
                  <a:pt x="610577" y="93383"/>
                </a:moveTo>
                <a:lnTo>
                  <a:pt x="593934" y="94700"/>
                </a:lnTo>
                <a:lnTo>
                  <a:pt x="578613" y="98586"/>
                </a:lnTo>
                <a:lnTo>
                  <a:pt x="566324" y="106173"/>
                </a:lnTo>
                <a:lnTo>
                  <a:pt x="558774" y="118592"/>
                </a:lnTo>
                <a:lnTo>
                  <a:pt x="529365" y="134271"/>
                </a:lnTo>
                <a:lnTo>
                  <a:pt x="508919" y="159210"/>
                </a:lnTo>
                <a:lnTo>
                  <a:pt x="497318" y="189469"/>
                </a:lnTo>
                <a:lnTo>
                  <a:pt x="494449" y="221106"/>
                </a:lnTo>
                <a:lnTo>
                  <a:pt x="499886" y="254415"/>
                </a:lnTo>
                <a:lnTo>
                  <a:pt x="506961" y="279404"/>
                </a:lnTo>
                <a:lnTo>
                  <a:pt x="507155" y="293019"/>
                </a:lnTo>
                <a:lnTo>
                  <a:pt x="507226" y="301805"/>
                </a:lnTo>
                <a:lnTo>
                  <a:pt x="492442" y="326986"/>
                </a:lnTo>
                <a:lnTo>
                  <a:pt x="500206" y="344440"/>
                </a:lnTo>
                <a:lnTo>
                  <a:pt x="510549" y="354410"/>
                </a:lnTo>
                <a:lnTo>
                  <a:pt x="530450" y="360635"/>
                </a:lnTo>
                <a:lnTo>
                  <a:pt x="566889" y="366852"/>
                </a:lnTo>
                <a:lnTo>
                  <a:pt x="566392" y="375665"/>
                </a:lnTo>
                <a:lnTo>
                  <a:pt x="522035" y="409035"/>
                </a:lnTo>
                <a:lnTo>
                  <a:pt x="483806" y="426770"/>
                </a:lnTo>
                <a:lnTo>
                  <a:pt x="517740" y="450131"/>
                </a:lnTo>
                <a:lnTo>
                  <a:pt x="541615" y="475922"/>
                </a:lnTo>
                <a:lnTo>
                  <a:pt x="555724" y="504605"/>
                </a:lnTo>
                <a:lnTo>
                  <a:pt x="560362" y="536638"/>
                </a:lnTo>
                <a:lnTo>
                  <a:pt x="560362" y="563333"/>
                </a:lnTo>
                <a:lnTo>
                  <a:pt x="560177" y="570299"/>
                </a:lnTo>
                <a:lnTo>
                  <a:pt x="559619" y="577348"/>
                </a:lnTo>
                <a:lnTo>
                  <a:pt x="558679" y="584425"/>
                </a:lnTo>
                <a:lnTo>
                  <a:pt x="557352" y="591477"/>
                </a:lnTo>
                <a:lnTo>
                  <a:pt x="760336" y="591477"/>
                </a:lnTo>
                <a:lnTo>
                  <a:pt x="782009" y="586241"/>
                </a:lnTo>
                <a:lnTo>
                  <a:pt x="797321" y="573068"/>
                </a:lnTo>
                <a:lnTo>
                  <a:pt x="806409" y="555761"/>
                </a:lnTo>
                <a:lnTo>
                  <a:pt x="809409" y="538124"/>
                </a:lnTo>
                <a:lnTo>
                  <a:pt x="809409" y="520344"/>
                </a:lnTo>
                <a:lnTo>
                  <a:pt x="800531" y="474192"/>
                </a:lnTo>
                <a:lnTo>
                  <a:pt x="771042" y="444461"/>
                </a:lnTo>
                <a:lnTo>
                  <a:pt x="721513" y="419890"/>
                </a:lnTo>
                <a:lnTo>
                  <a:pt x="690355" y="405121"/>
                </a:lnTo>
                <a:lnTo>
                  <a:pt x="660679" y="388708"/>
                </a:lnTo>
                <a:lnTo>
                  <a:pt x="655815" y="383476"/>
                </a:lnTo>
                <a:lnTo>
                  <a:pt x="653932" y="375602"/>
                </a:lnTo>
                <a:lnTo>
                  <a:pt x="653440" y="366966"/>
                </a:lnTo>
                <a:lnTo>
                  <a:pt x="691760" y="356578"/>
                </a:lnTo>
                <a:lnTo>
                  <a:pt x="714400" y="343295"/>
                </a:lnTo>
                <a:lnTo>
                  <a:pt x="725181" y="331853"/>
                </a:lnTo>
                <a:lnTo>
                  <a:pt x="727925" y="326986"/>
                </a:lnTo>
                <a:lnTo>
                  <a:pt x="712480" y="302021"/>
                </a:lnTo>
                <a:lnTo>
                  <a:pt x="711544" y="281903"/>
                </a:lnTo>
                <a:lnTo>
                  <a:pt x="717583" y="262902"/>
                </a:lnTo>
                <a:lnTo>
                  <a:pt x="723061" y="241287"/>
                </a:lnTo>
                <a:lnTo>
                  <a:pt x="724176" y="208908"/>
                </a:lnTo>
                <a:lnTo>
                  <a:pt x="719399" y="179054"/>
                </a:lnTo>
                <a:lnTo>
                  <a:pt x="689381" y="127012"/>
                </a:lnTo>
                <a:lnTo>
                  <a:pt x="653880" y="102458"/>
                </a:lnTo>
                <a:lnTo>
                  <a:pt x="632647" y="95531"/>
                </a:lnTo>
                <a:lnTo>
                  <a:pt x="610577" y="93383"/>
                </a:lnTo>
                <a:close/>
              </a:path>
              <a:path w="996315" h="622935">
                <a:moveTo>
                  <a:pt x="929817" y="337934"/>
                </a:moveTo>
                <a:lnTo>
                  <a:pt x="781773" y="337934"/>
                </a:lnTo>
                <a:lnTo>
                  <a:pt x="787640" y="355976"/>
                </a:lnTo>
                <a:lnTo>
                  <a:pt x="796710" y="372660"/>
                </a:lnTo>
                <a:lnTo>
                  <a:pt x="808221" y="387370"/>
                </a:lnTo>
                <a:lnTo>
                  <a:pt x="821410" y="399491"/>
                </a:lnTo>
                <a:lnTo>
                  <a:pt x="820864" y="407439"/>
                </a:lnTo>
                <a:lnTo>
                  <a:pt x="818203" y="414724"/>
                </a:lnTo>
                <a:lnTo>
                  <a:pt x="812866" y="421486"/>
                </a:lnTo>
                <a:lnTo>
                  <a:pt x="804291" y="427862"/>
                </a:lnTo>
                <a:lnTo>
                  <a:pt x="802284" y="428955"/>
                </a:lnTo>
                <a:lnTo>
                  <a:pt x="819753" y="446863"/>
                </a:lnTo>
                <a:lnTo>
                  <a:pt x="831626" y="467410"/>
                </a:lnTo>
                <a:lnTo>
                  <a:pt x="838390" y="491577"/>
                </a:lnTo>
                <a:lnTo>
                  <a:pt x="840413" y="518685"/>
                </a:lnTo>
                <a:lnTo>
                  <a:pt x="840536" y="545541"/>
                </a:lnTo>
                <a:lnTo>
                  <a:pt x="839165" y="552996"/>
                </a:lnTo>
                <a:lnTo>
                  <a:pt x="837222" y="560349"/>
                </a:lnTo>
                <a:lnTo>
                  <a:pt x="949553" y="560349"/>
                </a:lnTo>
                <a:lnTo>
                  <a:pt x="971895" y="556997"/>
                </a:lnTo>
                <a:lnTo>
                  <a:pt x="986253" y="547262"/>
                </a:lnTo>
                <a:lnTo>
                  <a:pt x="993919" y="531620"/>
                </a:lnTo>
                <a:lnTo>
                  <a:pt x="996188" y="510552"/>
                </a:lnTo>
                <a:lnTo>
                  <a:pt x="995069" y="493558"/>
                </a:lnTo>
                <a:lnTo>
                  <a:pt x="990252" y="479305"/>
                </a:lnTo>
                <a:lnTo>
                  <a:pt x="979541" y="466799"/>
                </a:lnTo>
                <a:lnTo>
                  <a:pt x="960742" y="455040"/>
                </a:lnTo>
                <a:lnTo>
                  <a:pt x="932575" y="440913"/>
                </a:lnTo>
                <a:lnTo>
                  <a:pt x="920110" y="434429"/>
                </a:lnTo>
                <a:lnTo>
                  <a:pt x="891264" y="407133"/>
                </a:lnTo>
                <a:lnTo>
                  <a:pt x="890790" y="399046"/>
                </a:lnTo>
                <a:lnTo>
                  <a:pt x="903712" y="387031"/>
                </a:lnTo>
                <a:lnTo>
                  <a:pt x="915033" y="372448"/>
                </a:lnTo>
                <a:lnTo>
                  <a:pt x="923989" y="355885"/>
                </a:lnTo>
                <a:lnTo>
                  <a:pt x="929817" y="337934"/>
                </a:lnTo>
                <a:close/>
              </a:path>
              <a:path w="996315" h="622935">
                <a:moveTo>
                  <a:pt x="856399" y="186778"/>
                </a:moveTo>
                <a:lnTo>
                  <a:pt x="833340" y="188521"/>
                </a:lnTo>
                <a:lnTo>
                  <a:pt x="816314" y="193790"/>
                </a:lnTo>
                <a:lnTo>
                  <a:pt x="804798" y="202621"/>
                </a:lnTo>
                <a:lnTo>
                  <a:pt x="798220" y="215087"/>
                </a:lnTo>
                <a:lnTo>
                  <a:pt x="785377" y="223638"/>
                </a:lnTo>
                <a:lnTo>
                  <a:pt x="778289" y="240641"/>
                </a:lnTo>
                <a:lnTo>
                  <a:pt x="775822" y="262209"/>
                </a:lnTo>
                <a:lnTo>
                  <a:pt x="776846" y="284454"/>
                </a:lnTo>
                <a:lnTo>
                  <a:pt x="776300" y="284454"/>
                </a:lnTo>
                <a:lnTo>
                  <a:pt x="762584" y="312369"/>
                </a:lnTo>
                <a:lnTo>
                  <a:pt x="764768" y="322745"/>
                </a:lnTo>
                <a:lnTo>
                  <a:pt x="768996" y="331063"/>
                </a:lnTo>
                <a:lnTo>
                  <a:pt x="774669" y="336486"/>
                </a:lnTo>
                <a:lnTo>
                  <a:pt x="781189" y="338175"/>
                </a:lnTo>
                <a:lnTo>
                  <a:pt x="781405" y="338175"/>
                </a:lnTo>
                <a:lnTo>
                  <a:pt x="781558" y="337959"/>
                </a:lnTo>
                <a:lnTo>
                  <a:pt x="781773" y="337934"/>
                </a:lnTo>
                <a:lnTo>
                  <a:pt x="931391" y="337934"/>
                </a:lnTo>
                <a:lnTo>
                  <a:pt x="936948" y="336486"/>
                </a:lnTo>
                <a:lnTo>
                  <a:pt x="942603" y="331063"/>
                </a:lnTo>
                <a:lnTo>
                  <a:pt x="946824" y="322745"/>
                </a:lnTo>
                <a:lnTo>
                  <a:pt x="949007" y="312369"/>
                </a:lnTo>
                <a:lnTo>
                  <a:pt x="948647" y="302021"/>
                </a:lnTo>
                <a:lnTo>
                  <a:pt x="948574" y="301715"/>
                </a:lnTo>
                <a:lnTo>
                  <a:pt x="945972" y="293254"/>
                </a:lnTo>
                <a:lnTo>
                  <a:pt x="941413" y="287153"/>
                </a:lnTo>
                <a:lnTo>
                  <a:pt x="935393" y="284492"/>
                </a:lnTo>
                <a:lnTo>
                  <a:pt x="776846" y="284454"/>
                </a:lnTo>
                <a:lnTo>
                  <a:pt x="776516" y="284365"/>
                </a:lnTo>
                <a:lnTo>
                  <a:pt x="935394" y="284365"/>
                </a:lnTo>
                <a:lnTo>
                  <a:pt x="935635" y="266871"/>
                </a:lnTo>
                <a:lnTo>
                  <a:pt x="925410" y="218706"/>
                </a:lnTo>
                <a:lnTo>
                  <a:pt x="880967" y="189808"/>
                </a:lnTo>
                <a:lnTo>
                  <a:pt x="856399" y="186778"/>
                </a:lnTo>
                <a:close/>
              </a:path>
              <a:path w="996315" h="622935">
                <a:moveTo>
                  <a:pt x="931391" y="337934"/>
                </a:moveTo>
                <a:lnTo>
                  <a:pt x="930071" y="337934"/>
                </a:lnTo>
                <a:lnTo>
                  <a:pt x="930224" y="338175"/>
                </a:lnTo>
                <a:lnTo>
                  <a:pt x="930465" y="338175"/>
                </a:lnTo>
                <a:lnTo>
                  <a:pt x="931391" y="337934"/>
                </a:lnTo>
                <a:close/>
              </a:path>
            </a:pathLst>
          </a:custGeom>
          <a:solidFill>
            <a:srgbClr val="4C7189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8" name="object 7"/>
          <p:cNvSpPr/>
          <p:nvPr/>
        </p:nvSpPr>
        <p:spPr>
          <a:xfrm>
            <a:off x="949715" y="1565573"/>
            <a:ext cx="1048757" cy="1031867"/>
          </a:xfrm>
          <a:custGeom>
            <a:avLst/>
            <a:gdLst/>
            <a:ahLst/>
            <a:cxnLst/>
            <a:rect l="l" t="t" r="r" b="b"/>
            <a:pathLst>
              <a:path w="867410" h="853439">
                <a:moveTo>
                  <a:pt x="654189" y="718017"/>
                </a:moveTo>
                <a:lnTo>
                  <a:pt x="212851" y="718017"/>
                </a:lnTo>
                <a:lnTo>
                  <a:pt x="240577" y="736530"/>
                </a:lnTo>
                <a:lnTo>
                  <a:pt x="269948" y="752546"/>
                </a:lnTo>
                <a:lnTo>
                  <a:pt x="300837" y="765927"/>
                </a:lnTo>
                <a:lnTo>
                  <a:pt x="333121" y="776539"/>
                </a:lnTo>
                <a:lnTo>
                  <a:pt x="343649" y="818563"/>
                </a:lnTo>
                <a:lnTo>
                  <a:pt x="378104" y="849247"/>
                </a:lnTo>
                <a:lnTo>
                  <a:pt x="419488" y="852656"/>
                </a:lnTo>
                <a:lnTo>
                  <a:pt x="433514" y="852891"/>
                </a:lnTo>
                <a:lnTo>
                  <a:pt x="447548" y="852656"/>
                </a:lnTo>
                <a:lnTo>
                  <a:pt x="488937" y="849247"/>
                </a:lnTo>
                <a:lnTo>
                  <a:pt x="523392" y="818563"/>
                </a:lnTo>
                <a:lnTo>
                  <a:pt x="533920" y="776539"/>
                </a:lnTo>
                <a:lnTo>
                  <a:pt x="566203" y="765927"/>
                </a:lnTo>
                <a:lnTo>
                  <a:pt x="597093" y="752546"/>
                </a:lnTo>
                <a:lnTo>
                  <a:pt x="626464" y="736530"/>
                </a:lnTo>
                <a:lnTo>
                  <a:pt x="654189" y="718017"/>
                </a:lnTo>
                <a:close/>
              </a:path>
              <a:path w="867410" h="853439">
                <a:moveTo>
                  <a:pt x="311121" y="0"/>
                </a:moveTo>
                <a:lnTo>
                  <a:pt x="271849" y="11798"/>
                </a:lnTo>
                <a:lnTo>
                  <a:pt x="220216" y="36499"/>
                </a:lnTo>
                <a:lnTo>
                  <a:pt x="186657" y="59486"/>
                </a:lnTo>
                <a:lnTo>
                  <a:pt x="177448" y="81564"/>
                </a:lnTo>
                <a:lnTo>
                  <a:pt x="178092" y="93889"/>
                </a:lnTo>
                <a:lnTo>
                  <a:pt x="186791" y="136065"/>
                </a:lnTo>
                <a:lnTo>
                  <a:pt x="163803" y="158057"/>
                </a:lnTo>
                <a:lnTo>
                  <a:pt x="142733" y="181885"/>
                </a:lnTo>
                <a:lnTo>
                  <a:pt x="123728" y="207455"/>
                </a:lnTo>
                <a:lnTo>
                  <a:pt x="106934" y="234668"/>
                </a:lnTo>
                <a:lnTo>
                  <a:pt x="63334" y="235583"/>
                </a:lnTo>
                <a:lnTo>
                  <a:pt x="25831" y="262024"/>
                </a:lnTo>
                <a:lnTo>
                  <a:pt x="9424" y="315713"/>
                </a:lnTo>
                <a:lnTo>
                  <a:pt x="0" y="372108"/>
                </a:lnTo>
                <a:lnTo>
                  <a:pt x="634" y="384498"/>
                </a:lnTo>
                <a:lnTo>
                  <a:pt x="4819" y="395888"/>
                </a:lnTo>
                <a:lnTo>
                  <a:pt x="12147" y="405555"/>
                </a:lnTo>
                <a:lnTo>
                  <a:pt x="22212" y="412773"/>
                </a:lnTo>
                <a:lnTo>
                  <a:pt x="60350" y="432115"/>
                </a:lnTo>
                <a:lnTo>
                  <a:pt x="63158" y="465547"/>
                </a:lnTo>
                <a:lnTo>
                  <a:pt x="68762" y="498085"/>
                </a:lnTo>
                <a:lnTo>
                  <a:pt x="77107" y="529595"/>
                </a:lnTo>
                <a:lnTo>
                  <a:pt x="88137" y="559941"/>
                </a:lnTo>
                <a:lnTo>
                  <a:pt x="61861" y="594332"/>
                </a:lnTo>
                <a:lnTo>
                  <a:pt x="55945" y="605108"/>
                </a:lnTo>
                <a:lnTo>
                  <a:pt x="53505" y="616894"/>
                </a:lnTo>
                <a:lnTo>
                  <a:pt x="54589" y="628879"/>
                </a:lnTo>
                <a:lnTo>
                  <a:pt x="74386" y="663811"/>
                </a:lnTo>
                <a:lnTo>
                  <a:pt x="108917" y="707612"/>
                </a:lnTo>
                <a:lnTo>
                  <a:pt x="138264" y="735015"/>
                </a:lnTo>
                <a:lnTo>
                  <a:pt x="161940" y="739181"/>
                </a:lnTo>
                <a:lnTo>
                  <a:pt x="173888" y="735785"/>
                </a:lnTo>
                <a:lnTo>
                  <a:pt x="212851" y="718017"/>
                </a:lnTo>
                <a:lnTo>
                  <a:pt x="748167" y="718017"/>
                </a:lnTo>
                <a:lnTo>
                  <a:pt x="758122" y="707612"/>
                </a:lnTo>
                <a:lnTo>
                  <a:pt x="766988" y="697075"/>
                </a:lnTo>
                <a:lnTo>
                  <a:pt x="433514" y="697075"/>
                </a:lnTo>
                <a:lnTo>
                  <a:pt x="388020" y="693404"/>
                </a:lnTo>
                <a:lnTo>
                  <a:pt x="344863" y="682777"/>
                </a:lnTo>
                <a:lnTo>
                  <a:pt x="304621" y="665770"/>
                </a:lnTo>
                <a:lnTo>
                  <a:pt x="267872" y="642962"/>
                </a:lnTo>
                <a:lnTo>
                  <a:pt x="235192" y="614928"/>
                </a:lnTo>
                <a:lnTo>
                  <a:pt x="207160" y="582248"/>
                </a:lnTo>
                <a:lnTo>
                  <a:pt x="184352" y="545497"/>
                </a:lnTo>
                <a:lnTo>
                  <a:pt x="167345" y="505253"/>
                </a:lnTo>
                <a:lnTo>
                  <a:pt x="156718" y="462093"/>
                </a:lnTo>
                <a:lnTo>
                  <a:pt x="153047" y="416596"/>
                </a:lnTo>
                <a:lnTo>
                  <a:pt x="156718" y="371101"/>
                </a:lnTo>
                <a:lnTo>
                  <a:pt x="167345" y="327945"/>
                </a:lnTo>
                <a:lnTo>
                  <a:pt x="184352" y="287703"/>
                </a:lnTo>
                <a:lnTo>
                  <a:pt x="207160" y="250954"/>
                </a:lnTo>
                <a:lnTo>
                  <a:pt x="235192" y="218274"/>
                </a:lnTo>
                <a:lnTo>
                  <a:pt x="267872" y="190241"/>
                </a:lnTo>
                <a:lnTo>
                  <a:pt x="304621" y="167433"/>
                </a:lnTo>
                <a:lnTo>
                  <a:pt x="344863" y="150427"/>
                </a:lnTo>
                <a:lnTo>
                  <a:pt x="388020" y="139800"/>
                </a:lnTo>
                <a:lnTo>
                  <a:pt x="433514" y="136129"/>
                </a:lnTo>
                <a:lnTo>
                  <a:pt x="680303" y="136129"/>
                </a:lnTo>
                <a:lnTo>
                  <a:pt x="688949" y="93889"/>
                </a:lnTo>
                <a:lnTo>
                  <a:pt x="689593" y="81559"/>
                </a:lnTo>
                <a:lnTo>
                  <a:pt x="686631" y="69828"/>
                </a:lnTo>
                <a:lnTo>
                  <a:pt x="680384" y="59470"/>
                </a:lnTo>
                <a:lnTo>
                  <a:pt x="671169" y="51255"/>
                </a:lnTo>
                <a:lnTo>
                  <a:pt x="666244" y="48270"/>
                </a:lnTo>
                <a:lnTo>
                  <a:pt x="371005" y="48270"/>
                </a:lnTo>
                <a:lnTo>
                  <a:pt x="343128" y="14755"/>
                </a:lnTo>
                <a:lnTo>
                  <a:pt x="333959" y="6619"/>
                </a:lnTo>
                <a:lnTo>
                  <a:pt x="323030" y="1623"/>
                </a:lnTo>
                <a:lnTo>
                  <a:pt x="311121" y="0"/>
                </a:lnTo>
                <a:close/>
              </a:path>
              <a:path w="867410" h="853439">
                <a:moveTo>
                  <a:pt x="748167" y="718017"/>
                </a:moveTo>
                <a:lnTo>
                  <a:pt x="654189" y="718017"/>
                </a:lnTo>
                <a:lnTo>
                  <a:pt x="693153" y="735785"/>
                </a:lnTo>
                <a:lnTo>
                  <a:pt x="705095" y="739181"/>
                </a:lnTo>
                <a:lnTo>
                  <a:pt x="717245" y="738876"/>
                </a:lnTo>
                <a:lnTo>
                  <a:pt x="728775" y="735015"/>
                </a:lnTo>
                <a:lnTo>
                  <a:pt x="738860" y="727746"/>
                </a:lnTo>
                <a:lnTo>
                  <a:pt x="748167" y="718017"/>
                </a:lnTo>
                <a:close/>
              </a:path>
              <a:path w="867410" h="853439">
                <a:moveTo>
                  <a:pt x="680303" y="136129"/>
                </a:moveTo>
                <a:lnTo>
                  <a:pt x="433514" y="136129"/>
                </a:lnTo>
                <a:lnTo>
                  <a:pt x="479012" y="139800"/>
                </a:lnTo>
                <a:lnTo>
                  <a:pt x="522171" y="150427"/>
                </a:lnTo>
                <a:lnTo>
                  <a:pt x="562415" y="167433"/>
                </a:lnTo>
                <a:lnTo>
                  <a:pt x="599166" y="190241"/>
                </a:lnTo>
                <a:lnTo>
                  <a:pt x="631847" y="218274"/>
                </a:lnTo>
                <a:lnTo>
                  <a:pt x="659880" y="250954"/>
                </a:lnTo>
                <a:lnTo>
                  <a:pt x="682689" y="287703"/>
                </a:lnTo>
                <a:lnTo>
                  <a:pt x="699695" y="327945"/>
                </a:lnTo>
                <a:lnTo>
                  <a:pt x="710323" y="371101"/>
                </a:lnTo>
                <a:lnTo>
                  <a:pt x="713994" y="416596"/>
                </a:lnTo>
                <a:lnTo>
                  <a:pt x="710323" y="462093"/>
                </a:lnTo>
                <a:lnTo>
                  <a:pt x="699695" y="505253"/>
                </a:lnTo>
                <a:lnTo>
                  <a:pt x="682689" y="545497"/>
                </a:lnTo>
                <a:lnTo>
                  <a:pt x="659880" y="582248"/>
                </a:lnTo>
                <a:lnTo>
                  <a:pt x="631847" y="614928"/>
                </a:lnTo>
                <a:lnTo>
                  <a:pt x="599166" y="642962"/>
                </a:lnTo>
                <a:lnTo>
                  <a:pt x="562415" y="665770"/>
                </a:lnTo>
                <a:lnTo>
                  <a:pt x="522171" y="682777"/>
                </a:lnTo>
                <a:lnTo>
                  <a:pt x="479012" y="693404"/>
                </a:lnTo>
                <a:lnTo>
                  <a:pt x="433514" y="697075"/>
                </a:lnTo>
                <a:lnTo>
                  <a:pt x="766988" y="697075"/>
                </a:lnTo>
                <a:lnTo>
                  <a:pt x="792649" y="663811"/>
                </a:lnTo>
                <a:lnTo>
                  <a:pt x="812452" y="628879"/>
                </a:lnTo>
                <a:lnTo>
                  <a:pt x="813535" y="616894"/>
                </a:lnTo>
                <a:lnTo>
                  <a:pt x="811091" y="605108"/>
                </a:lnTo>
                <a:lnTo>
                  <a:pt x="805167" y="594332"/>
                </a:lnTo>
                <a:lnTo>
                  <a:pt x="778903" y="559941"/>
                </a:lnTo>
                <a:lnTo>
                  <a:pt x="789933" y="529595"/>
                </a:lnTo>
                <a:lnTo>
                  <a:pt x="798279" y="498085"/>
                </a:lnTo>
                <a:lnTo>
                  <a:pt x="803883" y="465547"/>
                </a:lnTo>
                <a:lnTo>
                  <a:pt x="806691" y="432115"/>
                </a:lnTo>
                <a:lnTo>
                  <a:pt x="844829" y="412773"/>
                </a:lnTo>
                <a:lnTo>
                  <a:pt x="854893" y="405555"/>
                </a:lnTo>
                <a:lnTo>
                  <a:pt x="862222" y="395888"/>
                </a:lnTo>
                <a:lnTo>
                  <a:pt x="866407" y="384498"/>
                </a:lnTo>
                <a:lnTo>
                  <a:pt x="867041" y="372108"/>
                </a:lnTo>
                <a:lnTo>
                  <a:pt x="863228" y="343598"/>
                </a:lnTo>
                <a:lnTo>
                  <a:pt x="850259" y="288504"/>
                </a:lnTo>
                <a:lnTo>
                  <a:pt x="835196" y="251354"/>
                </a:lnTo>
                <a:lnTo>
                  <a:pt x="760095" y="234668"/>
                </a:lnTo>
                <a:lnTo>
                  <a:pt x="743307" y="207455"/>
                </a:lnTo>
                <a:lnTo>
                  <a:pt x="724304" y="181885"/>
                </a:lnTo>
                <a:lnTo>
                  <a:pt x="703232" y="158057"/>
                </a:lnTo>
                <a:lnTo>
                  <a:pt x="680303" y="136129"/>
                </a:lnTo>
                <a:close/>
              </a:path>
              <a:path w="867410" h="853439">
                <a:moveTo>
                  <a:pt x="433514" y="42631"/>
                </a:moveTo>
                <a:lnTo>
                  <a:pt x="417619" y="43028"/>
                </a:lnTo>
                <a:lnTo>
                  <a:pt x="401912" y="44160"/>
                </a:lnTo>
                <a:lnTo>
                  <a:pt x="386378" y="45937"/>
                </a:lnTo>
                <a:lnTo>
                  <a:pt x="371005" y="48270"/>
                </a:lnTo>
                <a:lnTo>
                  <a:pt x="496036" y="48270"/>
                </a:lnTo>
                <a:lnTo>
                  <a:pt x="480663" y="45937"/>
                </a:lnTo>
                <a:lnTo>
                  <a:pt x="465127" y="44160"/>
                </a:lnTo>
                <a:lnTo>
                  <a:pt x="449416" y="43028"/>
                </a:lnTo>
                <a:lnTo>
                  <a:pt x="433514" y="42631"/>
                </a:lnTo>
                <a:close/>
              </a:path>
              <a:path w="867410" h="853439">
                <a:moveTo>
                  <a:pt x="555920" y="0"/>
                </a:moveTo>
                <a:lnTo>
                  <a:pt x="544010" y="1623"/>
                </a:lnTo>
                <a:lnTo>
                  <a:pt x="533082" y="6619"/>
                </a:lnTo>
                <a:lnTo>
                  <a:pt x="523913" y="14755"/>
                </a:lnTo>
                <a:lnTo>
                  <a:pt x="496036" y="48270"/>
                </a:lnTo>
                <a:lnTo>
                  <a:pt x="666244" y="48270"/>
                </a:lnTo>
                <a:lnTo>
                  <a:pt x="621472" y="23326"/>
                </a:lnTo>
                <a:lnTo>
                  <a:pt x="568032" y="1979"/>
                </a:lnTo>
                <a:lnTo>
                  <a:pt x="555920" y="0"/>
                </a:lnTo>
                <a:close/>
              </a:path>
            </a:pathLst>
          </a:custGeom>
          <a:solidFill>
            <a:srgbClr val="4C7189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9" name="object 8"/>
          <p:cNvSpPr txBox="1"/>
          <p:nvPr/>
        </p:nvSpPr>
        <p:spPr>
          <a:xfrm>
            <a:off x="2421496" y="1525119"/>
            <a:ext cx="2840641" cy="42454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813">
              <a:lnSpc>
                <a:spcPts val="5907"/>
              </a:lnSpc>
            </a:pPr>
            <a:r>
              <a:rPr lang="nb-NO" sz="5079" b="1" spc="175" dirty="0">
                <a:solidFill>
                  <a:srgbClr val="0045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endParaRPr sz="507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813">
              <a:lnSpc>
                <a:spcPts val="1844"/>
              </a:lnSpc>
            </a:pPr>
            <a:r>
              <a:rPr sz="1693" spc="-36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medle</a:t>
            </a:r>
            <a:r>
              <a:rPr lang="nb-NO" sz="1693" spc="-36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mmer</a:t>
            </a:r>
            <a:endParaRPr sz="169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169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169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813">
              <a:lnSpc>
                <a:spcPts val="5816"/>
              </a:lnSpc>
              <a:spcBef>
                <a:spcPts val="1100"/>
              </a:spcBef>
            </a:pPr>
            <a:r>
              <a:rPr sz="5079" b="1" spc="55" dirty="0">
                <a:solidFill>
                  <a:srgbClr val="0045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b-NO" sz="5079" b="1" spc="55" dirty="0">
                <a:solidFill>
                  <a:srgbClr val="0045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sz="5079" b="1" spc="-568" dirty="0">
                <a:solidFill>
                  <a:srgbClr val="0045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079" b="1" spc="357" dirty="0">
                <a:solidFill>
                  <a:srgbClr val="0045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sz="507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813">
              <a:lnSpc>
                <a:spcPts val="1753"/>
              </a:lnSpc>
            </a:pPr>
            <a:r>
              <a:rPr sz="1693" spc="-12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ansatte</a:t>
            </a:r>
            <a:endParaRPr sz="169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169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52"/>
              </a:spcBef>
            </a:pPr>
            <a:endParaRPr sz="217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54">
              <a:lnSpc>
                <a:spcPts val="5979"/>
              </a:lnSpc>
            </a:pPr>
            <a:r>
              <a:rPr lang="nb-NO" sz="5079" b="1" spc="217" dirty="0">
                <a:solidFill>
                  <a:srgbClr val="0045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r>
              <a:rPr sz="5079" b="1" spc="-585" dirty="0">
                <a:solidFill>
                  <a:srgbClr val="0045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079" b="1" spc="115" dirty="0" err="1">
                <a:solidFill>
                  <a:srgbClr val="0045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mrd</a:t>
            </a:r>
            <a:r>
              <a:rPr sz="5079" b="1" spc="115" dirty="0">
                <a:solidFill>
                  <a:srgbClr val="0045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507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54">
              <a:lnSpc>
                <a:spcPts val="1916"/>
              </a:lnSpc>
            </a:pPr>
            <a:r>
              <a:rPr sz="1693" spc="-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93" spc="-307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93" spc="-307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93" spc="-48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omsetning</a:t>
            </a:r>
            <a:endParaRPr lang="nb-NO" sz="169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9"/>
          <p:cNvSpPr/>
          <p:nvPr/>
        </p:nvSpPr>
        <p:spPr>
          <a:xfrm>
            <a:off x="871635" y="4769483"/>
            <a:ext cx="1143960" cy="990408"/>
          </a:xfrm>
          <a:custGeom>
            <a:avLst/>
            <a:gdLst/>
            <a:ahLst/>
            <a:cxnLst/>
            <a:rect l="l" t="t" r="r" b="b"/>
            <a:pathLst>
              <a:path w="946150" h="819150">
                <a:moveTo>
                  <a:pt x="252171" y="661670"/>
                </a:moveTo>
                <a:lnTo>
                  <a:pt x="252171" y="725170"/>
                </a:lnTo>
                <a:lnTo>
                  <a:pt x="260051" y="750570"/>
                </a:lnTo>
                <a:lnTo>
                  <a:pt x="316788" y="792480"/>
                </a:lnTo>
                <a:lnTo>
                  <a:pt x="361442" y="806450"/>
                </a:lnTo>
                <a:lnTo>
                  <a:pt x="414149" y="816610"/>
                </a:lnTo>
                <a:lnTo>
                  <a:pt x="472808" y="819150"/>
                </a:lnTo>
                <a:lnTo>
                  <a:pt x="531467" y="816610"/>
                </a:lnTo>
                <a:lnTo>
                  <a:pt x="584174" y="806450"/>
                </a:lnTo>
                <a:lnTo>
                  <a:pt x="628827" y="792480"/>
                </a:lnTo>
                <a:lnTo>
                  <a:pt x="663325" y="773430"/>
                </a:lnTo>
                <a:lnTo>
                  <a:pt x="679387" y="756920"/>
                </a:lnTo>
                <a:lnTo>
                  <a:pt x="472808" y="756920"/>
                </a:lnTo>
                <a:lnTo>
                  <a:pt x="414149" y="753110"/>
                </a:lnTo>
                <a:lnTo>
                  <a:pt x="361442" y="744220"/>
                </a:lnTo>
                <a:lnTo>
                  <a:pt x="316788" y="728980"/>
                </a:lnTo>
                <a:lnTo>
                  <a:pt x="282291" y="709930"/>
                </a:lnTo>
                <a:lnTo>
                  <a:pt x="260051" y="687070"/>
                </a:lnTo>
                <a:lnTo>
                  <a:pt x="252171" y="661670"/>
                </a:lnTo>
                <a:close/>
              </a:path>
              <a:path w="946150" h="819150">
                <a:moveTo>
                  <a:pt x="693445" y="661670"/>
                </a:moveTo>
                <a:lnTo>
                  <a:pt x="663325" y="709930"/>
                </a:lnTo>
                <a:lnTo>
                  <a:pt x="628827" y="728980"/>
                </a:lnTo>
                <a:lnTo>
                  <a:pt x="584174" y="744220"/>
                </a:lnTo>
                <a:lnTo>
                  <a:pt x="531467" y="753110"/>
                </a:lnTo>
                <a:lnTo>
                  <a:pt x="472808" y="756920"/>
                </a:lnTo>
                <a:lnTo>
                  <a:pt x="679387" y="756920"/>
                </a:lnTo>
                <a:lnTo>
                  <a:pt x="685565" y="750570"/>
                </a:lnTo>
                <a:lnTo>
                  <a:pt x="693445" y="725170"/>
                </a:lnTo>
                <a:lnTo>
                  <a:pt x="693445" y="661670"/>
                </a:lnTo>
                <a:close/>
              </a:path>
              <a:path w="946150" h="819150">
                <a:moveTo>
                  <a:pt x="252171" y="552450"/>
                </a:moveTo>
                <a:lnTo>
                  <a:pt x="252171" y="614680"/>
                </a:lnTo>
                <a:lnTo>
                  <a:pt x="260051" y="640080"/>
                </a:lnTo>
                <a:lnTo>
                  <a:pt x="316788" y="681990"/>
                </a:lnTo>
                <a:lnTo>
                  <a:pt x="361442" y="695960"/>
                </a:lnTo>
                <a:lnTo>
                  <a:pt x="414149" y="706120"/>
                </a:lnTo>
                <a:lnTo>
                  <a:pt x="472808" y="709930"/>
                </a:lnTo>
                <a:lnTo>
                  <a:pt x="531467" y="706120"/>
                </a:lnTo>
                <a:lnTo>
                  <a:pt x="584174" y="695960"/>
                </a:lnTo>
                <a:lnTo>
                  <a:pt x="628827" y="681990"/>
                </a:lnTo>
                <a:lnTo>
                  <a:pt x="663325" y="662940"/>
                </a:lnTo>
                <a:lnTo>
                  <a:pt x="679387" y="646430"/>
                </a:lnTo>
                <a:lnTo>
                  <a:pt x="472808" y="646430"/>
                </a:lnTo>
                <a:lnTo>
                  <a:pt x="414149" y="642620"/>
                </a:lnTo>
                <a:lnTo>
                  <a:pt x="361442" y="633730"/>
                </a:lnTo>
                <a:lnTo>
                  <a:pt x="316788" y="618490"/>
                </a:lnTo>
                <a:lnTo>
                  <a:pt x="282291" y="599440"/>
                </a:lnTo>
                <a:lnTo>
                  <a:pt x="260051" y="576580"/>
                </a:lnTo>
                <a:lnTo>
                  <a:pt x="252171" y="552450"/>
                </a:lnTo>
                <a:close/>
              </a:path>
              <a:path w="946150" h="819150">
                <a:moveTo>
                  <a:pt x="693445" y="552450"/>
                </a:moveTo>
                <a:lnTo>
                  <a:pt x="663325" y="599440"/>
                </a:lnTo>
                <a:lnTo>
                  <a:pt x="628827" y="618490"/>
                </a:lnTo>
                <a:lnTo>
                  <a:pt x="584174" y="633730"/>
                </a:lnTo>
                <a:lnTo>
                  <a:pt x="531467" y="642620"/>
                </a:lnTo>
                <a:lnTo>
                  <a:pt x="472808" y="646430"/>
                </a:lnTo>
                <a:lnTo>
                  <a:pt x="679387" y="646430"/>
                </a:lnTo>
                <a:lnTo>
                  <a:pt x="685565" y="640080"/>
                </a:lnTo>
                <a:lnTo>
                  <a:pt x="693445" y="614680"/>
                </a:lnTo>
                <a:lnTo>
                  <a:pt x="693445" y="552450"/>
                </a:lnTo>
                <a:close/>
              </a:path>
              <a:path w="946150" h="819150">
                <a:moveTo>
                  <a:pt x="0" y="473709"/>
                </a:moveTo>
                <a:lnTo>
                  <a:pt x="0" y="535940"/>
                </a:lnTo>
                <a:lnTo>
                  <a:pt x="7881" y="561340"/>
                </a:lnTo>
                <a:lnTo>
                  <a:pt x="64623" y="603250"/>
                </a:lnTo>
                <a:lnTo>
                  <a:pt x="109280" y="617220"/>
                </a:lnTo>
                <a:lnTo>
                  <a:pt x="161989" y="627380"/>
                </a:lnTo>
                <a:lnTo>
                  <a:pt x="220649" y="631190"/>
                </a:lnTo>
                <a:lnTo>
                  <a:pt x="220649" y="567690"/>
                </a:lnTo>
                <a:lnTo>
                  <a:pt x="161989" y="563880"/>
                </a:lnTo>
                <a:lnTo>
                  <a:pt x="109280" y="554990"/>
                </a:lnTo>
                <a:lnTo>
                  <a:pt x="64623" y="539750"/>
                </a:lnTo>
                <a:lnTo>
                  <a:pt x="30123" y="520700"/>
                </a:lnTo>
                <a:lnTo>
                  <a:pt x="7881" y="497840"/>
                </a:lnTo>
                <a:lnTo>
                  <a:pt x="0" y="473709"/>
                </a:lnTo>
                <a:close/>
              </a:path>
              <a:path w="946150" h="819150">
                <a:moveTo>
                  <a:pt x="945603" y="473709"/>
                </a:moveTo>
                <a:lnTo>
                  <a:pt x="915483" y="520700"/>
                </a:lnTo>
                <a:lnTo>
                  <a:pt x="880986" y="539750"/>
                </a:lnTo>
                <a:lnTo>
                  <a:pt x="836333" y="554990"/>
                </a:lnTo>
                <a:lnTo>
                  <a:pt x="783625" y="563880"/>
                </a:lnTo>
                <a:lnTo>
                  <a:pt x="724966" y="567690"/>
                </a:lnTo>
                <a:lnTo>
                  <a:pt x="724966" y="631190"/>
                </a:lnTo>
                <a:lnTo>
                  <a:pt x="783625" y="627380"/>
                </a:lnTo>
                <a:lnTo>
                  <a:pt x="836333" y="617220"/>
                </a:lnTo>
                <a:lnTo>
                  <a:pt x="880986" y="603250"/>
                </a:lnTo>
                <a:lnTo>
                  <a:pt x="915483" y="584200"/>
                </a:lnTo>
                <a:lnTo>
                  <a:pt x="945603" y="535940"/>
                </a:lnTo>
                <a:lnTo>
                  <a:pt x="945603" y="473709"/>
                </a:lnTo>
                <a:close/>
              </a:path>
              <a:path w="946150" h="819150">
                <a:moveTo>
                  <a:pt x="472808" y="410209"/>
                </a:moveTo>
                <a:lnTo>
                  <a:pt x="414149" y="414020"/>
                </a:lnTo>
                <a:lnTo>
                  <a:pt x="361442" y="422909"/>
                </a:lnTo>
                <a:lnTo>
                  <a:pt x="316788" y="438150"/>
                </a:lnTo>
                <a:lnTo>
                  <a:pt x="282291" y="457200"/>
                </a:lnTo>
                <a:lnTo>
                  <a:pt x="252171" y="504190"/>
                </a:lnTo>
                <a:lnTo>
                  <a:pt x="260051" y="529590"/>
                </a:lnTo>
                <a:lnTo>
                  <a:pt x="316788" y="571500"/>
                </a:lnTo>
                <a:lnTo>
                  <a:pt x="361442" y="586740"/>
                </a:lnTo>
                <a:lnTo>
                  <a:pt x="414149" y="595630"/>
                </a:lnTo>
                <a:lnTo>
                  <a:pt x="472808" y="599440"/>
                </a:lnTo>
                <a:lnTo>
                  <a:pt x="531467" y="595630"/>
                </a:lnTo>
                <a:lnTo>
                  <a:pt x="584174" y="586740"/>
                </a:lnTo>
                <a:lnTo>
                  <a:pt x="628827" y="571500"/>
                </a:lnTo>
                <a:lnTo>
                  <a:pt x="663325" y="552450"/>
                </a:lnTo>
                <a:lnTo>
                  <a:pt x="693445" y="504190"/>
                </a:lnTo>
                <a:lnTo>
                  <a:pt x="685565" y="480059"/>
                </a:lnTo>
                <a:lnTo>
                  <a:pt x="628827" y="438150"/>
                </a:lnTo>
                <a:lnTo>
                  <a:pt x="584174" y="422909"/>
                </a:lnTo>
                <a:lnTo>
                  <a:pt x="531467" y="414020"/>
                </a:lnTo>
                <a:lnTo>
                  <a:pt x="472808" y="410209"/>
                </a:lnTo>
                <a:close/>
              </a:path>
              <a:path w="946150" h="819150">
                <a:moveTo>
                  <a:pt x="0" y="363220"/>
                </a:moveTo>
                <a:lnTo>
                  <a:pt x="0" y="425450"/>
                </a:lnTo>
                <a:lnTo>
                  <a:pt x="7881" y="450850"/>
                </a:lnTo>
                <a:lnTo>
                  <a:pt x="64623" y="492759"/>
                </a:lnTo>
                <a:lnTo>
                  <a:pt x="109280" y="508000"/>
                </a:lnTo>
                <a:lnTo>
                  <a:pt x="161989" y="516890"/>
                </a:lnTo>
                <a:lnTo>
                  <a:pt x="220649" y="520700"/>
                </a:lnTo>
                <a:lnTo>
                  <a:pt x="220649" y="504190"/>
                </a:lnTo>
                <a:lnTo>
                  <a:pt x="221764" y="491490"/>
                </a:lnTo>
                <a:lnTo>
                  <a:pt x="224993" y="478790"/>
                </a:lnTo>
                <a:lnTo>
                  <a:pt x="230165" y="467359"/>
                </a:lnTo>
                <a:lnTo>
                  <a:pt x="237108" y="457200"/>
                </a:lnTo>
                <a:lnTo>
                  <a:pt x="220649" y="457200"/>
                </a:lnTo>
                <a:lnTo>
                  <a:pt x="161989" y="453390"/>
                </a:lnTo>
                <a:lnTo>
                  <a:pt x="109280" y="444500"/>
                </a:lnTo>
                <a:lnTo>
                  <a:pt x="64623" y="429259"/>
                </a:lnTo>
                <a:lnTo>
                  <a:pt x="30123" y="410209"/>
                </a:lnTo>
                <a:lnTo>
                  <a:pt x="7881" y="387350"/>
                </a:lnTo>
                <a:lnTo>
                  <a:pt x="0" y="363220"/>
                </a:lnTo>
                <a:close/>
              </a:path>
              <a:path w="946150" h="819150">
                <a:moveTo>
                  <a:pt x="945603" y="363220"/>
                </a:moveTo>
                <a:lnTo>
                  <a:pt x="915483" y="410209"/>
                </a:lnTo>
                <a:lnTo>
                  <a:pt x="880986" y="429259"/>
                </a:lnTo>
                <a:lnTo>
                  <a:pt x="836333" y="444500"/>
                </a:lnTo>
                <a:lnTo>
                  <a:pt x="783625" y="453390"/>
                </a:lnTo>
                <a:lnTo>
                  <a:pt x="724966" y="457200"/>
                </a:lnTo>
                <a:lnTo>
                  <a:pt x="708494" y="457200"/>
                </a:lnTo>
                <a:lnTo>
                  <a:pt x="715445" y="467359"/>
                </a:lnTo>
                <a:lnTo>
                  <a:pt x="720621" y="478790"/>
                </a:lnTo>
                <a:lnTo>
                  <a:pt x="723852" y="491490"/>
                </a:lnTo>
                <a:lnTo>
                  <a:pt x="724966" y="504190"/>
                </a:lnTo>
                <a:lnTo>
                  <a:pt x="724966" y="520700"/>
                </a:lnTo>
                <a:lnTo>
                  <a:pt x="783625" y="516890"/>
                </a:lnTo>
                <a:lnTo>
                  <a:pt x="836333" y="508000"/>
                </a:lnTo>
                <a:lnTo>
                  <a:pt x="880986" y="492759"/>
                </a:lnTo>
                <a:lnTo>
                  <a:pt x="915483" y="473709"/>
                </a:lnTo>
                <a:lnTo>
                  <a:pt x="945603" y="425450"/>
                </a:lnTo>
                <a:lnTo>
                  <a:pt x="945603" y="363220"/>
                </a:lnTo>
                <a:close/>
              </a:path>
              <a:path w="946150" h="819150">
                <a:moveTo>
                  <a:pt x="0" y="252729"/>
                </a:moveTo>
                <a:lnTo>
                  <a:pt x="0" y="314959"/>
                </a:lnTo>
                <a:lnTo>
                  <a:pt x="7881" y="340359"/>
                </a:lnTo>
                <a:lnTo>
                  <a:pt x="64623" y="382270"/>
                </a:lnTo>
                <a:lnTo>
                  <a:pt x="109280" y="397509"/>
                </a:lnTo>
                <a:lnTo>
                  <a:pt x="161989" y="406400"/>
                </a:lnTo>
                <a:lnTo>
                  <a:pt x="220649" y="410209"/>
                </a:lnTo>
                <a:lnTo>
                  <a:pt x="279304" y="406400"/>
                </a:lnTo>
                <a:lnTo>
                  <a:pt x="332010" y="397509"/>
                </a:lnTo>
                <a:lnTo>
                  <a:pt x="376664" y="382270"/>
                </a:lnTo>
                <a:lnTo>
                  <a:pt x="411163" y="363220"/>
                </a:lnTo>
                <a:lnTo>
                  <a:pt x="427227" y="346709"/>
                </a:lnTo>
                <a:lnTo>
                  <a:pt x="220649" y="346709"/>
                </a:lnTo>
                <a:lnTo>
                  <a:pt x="161989" y="344170"/>
                </a:lnTo>
                <a:lnTo>
                  <a:pt x="109280" y="334009"/>
                </a:lnTo>
                <a:lnTo>
                  <a:pt x="64623" y="320040"/>
                </a:lnTo>
                <a:lnTo>
                  <a:pt x="30123" y="299720"/>
                </a:lnTo>
                <a:lnTo>
                  <a:pt x="7881" y="278130"/>
                </a:lnTo>
                <a:lnTo>
                  <a:pt x="0" y="252729"/>
                </a:lnTo>
                <a:close/>
              </a:path>
              <a:path w="946150" h="819150">
                <a:moveTo>
                  <a:pt x="504329" y="252729"/>
                </a:moveTo>
                <a:lnTo>
                  <a:pt x="504329" y="314959"/>
                </a:lnTo>
                <a:lnTo>
                  <a:pt x="512210" y="340359"/>
                </a:lnTo>
                <a:lnTo>
                  <a:pt x="568952" y="382270"/>
                </a:lnTo>
                <a:lnTo>
                  <a:pt x="613606" y="397509"/>
                </a:lnTo>
                <a:lnTo>
                  <a:pt x="666312" y="406400"/>
                </a:lnTo>
                <a:lnTo>
                  <a:pt x="724966" y="410209"/>
                </a:lnTo>
                <a:lnTo>
                  <a:pt x="783625" y="406400"/>
                </a:lnTo>
                <a:lnTo>
                  <a:pt x="836333" y="397509"/>
                </a:lnTo>
                <a:lnTo>
                  <a:pt x="880986" y="382270"/>
                </a:lnTo>
                <a:lnTo>
                  <a:pt x="915483" y="363220"/>
                </a:lnTo>
                <a:lnTo>
                  <a:pt x="931545" y="346709"/>
                </a:lnTo>
                <a:lnTo>
                  <a:pt x="724966" y="346709"/>
                </a:lnTo>
                <a:lnTo>
                  <a:pt x="666312" y="344170"/>
                </a:lnTo>
                <a:lnTo>
                  <a:pt x="613606" y="334009"/>
                </a:lnTo>
                <a:lnTo>
                  <a:pt x="568952" y="320040"/>
                </a:lnTo>
                <a:lnTo>
                  <a:pt x="534452" y="299720"/>
                </a:lnTo>
                <a:lnTo>
                  <a:pt x="512210" y="278130"/>
                </a:lnTo>
                <a:lnTo>
                  <a:pt x="504329" y="252729"/>
                </a:lnTo>
                <a:close/>
              </a:path>
              <a:path w="946150" h="819150">
                <a:moveTo>
                  <a:pt x="441286" y="252729"/>
                </a:moveTo>
                <a:lnTo>
                  <a:pt x="411163" y="299720"/>
                </a:lnTo>
                <a:lnTo>
                  <a:pt x="376664" y="320040"/>
                </a:lnTo>
                <a:lnTo>
                  <a:pt x="332010" y="334009"/>
                </a:lnTo>
                <a:lnTo>
                  <a:pt x="279304" y="344170"/>
                </a:lnTo>
                <a:lnTo>
                  <a:pt x="220649" y="346709"/>
                </a:lnTo>
                <a:lnTo>
                  <a:pt x="427227" y="346709"/>
                </a:lnTo>
                <a:lnTo>
                  <a:pt x="433405" y="340359"/>
                </a:lnTo>
                <a:lnTo>
                  <a:pt x="441286" y="314959"/>
                </a:lnTo>
                <a:lnTo>
                  <a:pt x="441286" y="252729"/>
                </a:lnTo>
                <a:close/>
              </a:path>
              <a:path w="946150" h="819150">
                <a:moveTo>
                  <a:pt x="945603" y="252729"/>
                </a:moveTo>
                <a:lnTo>
                  <a:pt x="915483" y="299720"/>
                </a:lnTo>
                <a:lnTo>
                  <a:pt x="880986" y="320040"/>
                </a:lnTo>
                <a:lnTo>
                  <a:pt x="836333" y="334009"/>
                </a:lnTo>
                <a:lnTo>
                  <a:pt x="783625" y="344170"/>
                </a:lnTo>
                <a:lnTo>
                  <a:pt x="724966" y="346709"/>
                </a:lnTo>
                <a:lnTo>
                  <a:pt x="931545" y="346709"/>
                </a:lnTo>
                <a:lnTo>
                  <a:pt x="937723" y="340359"/>
                </a:lnTo>
                <a:lnTo>
                  <a:pt x="945603" y="314959"/>
                </a:lnTo>
                <a:lnTo>
                  <a:pt x="945603" y="252729"/>
                </a:lnTo>
                <a:close/>
              </a:path>
              <a:path w="946150" h="819150">
                <a:moveTo>
                  <a:pt x="0" y="142240"/>
                </a:moveTo>
                <a:lnTo>
                  <a:pt x="0" y="204470"/>
                </a:lnTo>
                <a:lnTo>
                  <a:pt x="7881" y="229870"/>
                </a:lnTo>
                <a:lnTo>
                  <a:pt x="64623" y="271780"/>
                </a:lnTo>
                <a:lnTo>
                  <a:pt x="109280" y="287020"/>
                </a:lnTo>
                <a:lnTo>
                  <a:pt x="161989" y="295909"/>
                </a:lnTo>
                <a:lnTo>
                  <a:pt x="220649" y="299720"/>
                </a:lnTo>
                <a:lnTo>
                  <a:pt x="279304" y="295909"/>
                </a:lnTo>
                <a:lnTo>
                  <a:pt x="332010" y="287020"/>
                </a:lnTo>
                <a:lnTo>
                  <a:pt x="376664" y="271780"/>
                </a:lnTo>
                <a:lnTo>
                  <a:pt x="411163" y="252729"/>
                </a:lnTo>
                <a:lnTo>
                  <a:pt x="427227" y="236220"/>
                </a:lnTo>
                <a:lnTo>
                  <a:pt x="220649" y="236220"/>
                </a:lnTo>
                <a:lnTo>
                  <a:pt x="161989" y="233679"/>
                </a:lnTo>
                <a:lnTo>
                  <a:pt x="109280" y="223520"/>
                </a:lnTo>
                <a:lnTo>
                  <a:pt x="64623" y="209550"/>
                </a:lnTo>
                <a:lnTo>
                  <a:pt x="30123" y="190500"/>
                </a:lnTo>
                <a:lnTo>
                  <a:pt x="7881" y="167640"/>
                </a:lnTo>
                <a:lnTo>
                  <a:pt x="0" y="142240"/>
                </a:lnTo>
                <a:close/>
              </a:path>
              <a:path w="946150" h="819150">
                <a:moveTo>
                  <a:pt x="724966" y="110490"/>
                </a:moveTo>
                <a:lnTo>
                  <a:pt x="666312" y="114300"/>
                </a:lnTo>
                <a:lnTo>
                  <a:pt x="613606" y="123190"/>
                </a:lnTo>
                <a:lnTo>
                  <a:pt x="568952" y="138429"/>
                </a:lnTo>
                <a:lnTo>
                  <a:pt x="534452" y="157479"/>
                </a:lnTo>
                <a:lnTo>
                  <a:pt x="504329" y="205740"/>
                </a:lnTo>
                <a:lnTo>
                  <a:pt x="512210" y="229870"/>
                </a:lnTo>
                <a:lnTo>
                  <a:pt x="568952" y="271780"/>
                </a:lnTo>
                <a:lnTo>
                  <a:pt x="613606" y="287020"/>
                </a:lnTo>
                <a:lnTo>
                  <a:pt x="666312" y="295909"/>
                </a:lnTo>
                <a:lnTo>
                  <a:pt x="724966" y="299720"/>
                </a:lnTo>
                <a:lnTo>
                  <a:pt x="783625" y="295909"/>
                </a:lnTo>
                <a:lnTo>
                  <a:pt x="836333" y="287020"/>
                </a:lnTo>
                <a:lnTo>
                  <a:pt x="880986" y="271780"/>
                </a:lnTo>
                <a:lnTo>
                  <a:pt x="915483" y="252729"/>
                </a:lnTo>
                <a:lnTo>
                  <a:pt x="945603" y="205740"/>
                </a:lnTo>
                <a:lnTo>
                  <a:pt x="937723" y="180340"/>
                </a:lnTo>
                <a:lnTo>
                  <a:pt x="880986" y="138429"/>
                </a:lnTo>
                <a:lnTo>
                  <a:pt x="836333" y="123190"/>
                </a:lnTo>
                <a:lnTo>
                  <a:pt x="783625" y="114300"/>
                </a:lnTo>
                <a:lnTo>
                  <a:pt x="724966" y="110490"/>
                </a:lnTo>
                <a:close/>
              </a:path>
              <a:path w="946150" h="819150">
                <a:moveTo>
                  <a:pt x="441286" y="142240"/>
                </a:moveTo>
                <a:lnTo>
                  <a:pt x="411163" y="190500"/>
                </a:lnTo>
                <a:lnTo>
                  <a:pt x="376664" y="209550"/>
                </a:lnTo>
                <a:lnTo>
                  <a:pt x="332010" y="223520"/>
                </a:lnTo>
                <a:lnTo>
                  <a:pt x="279304" y="233679"/>
                </a:lnTo>
                <a:lnTo>
                  <a:pt x="220649" y="236220"/>
                </a:lnTo>
                <a:lnTo>
                  <a:pt x="427227" y="236220"/>
                </a:lnTo>
                <a:lnTo>
                  <a:pt x="433405" y="229870"/>
                </a:lnTo>
                <a:lnTo>
                  <a:pt x="441286" y="204470"/>
                </a:lnTo>
                <a:lnTo>
                  <a:pt x="441286" y="142240"/>
                </a:lnTo>
                <a:close/>
              </a:path>
              <a:path w="946150" h="819150">
                <a:moveTo>
                  <a:pt x="220649" y="0"/>
                </a:moveTo>
                <a:lnTo>
                  <a:pt x="161989" y="3809"/>
                </a:lnTo>
                <a:lnTo>
                  <a:pt x="109280" y="12700"/>
                </a:lnTo>
                <a:lnTo>
                  <a:pt x="64623" y="27940"/>
                </a:lnTo>
                <a:lnTo>
                  <a:pt x="30123" y="46990"/>
                </a:lnTo>
                <a:lnTo>
                  <a:pt x="0" y="95250"/>
                </a:lnTo>
                <a:lnTo>
                  <a:pt x="7881" y="119379"/>
                </a:lnTo>
                <a:lnTo>
                  <a:pt x="64623" y="161290"/>
                </a:lnTo>
                <a:lnTo>
                  <a:pt x="109280" y="176529"/>
                </a:lnTo>
                <a:lnTo>
                  <a:pt x="161989" y="185420"/>
                </a:lnTo>
                <a:lnTo>
                  <a:pt x="220649" y="189229"/>
                </a:lnTo>
                <a:lnTo>
                  <a:pt x="279304" y="185420"/>
                </a:lnTo>
                <a:lnTo>
                  <a:pt x="332010" y="176529"/>
                </a:lnTo>
                <a:lnTo>
                  <a:pt x="376664" y="161290"/>
                </a:lnTo>
                <a:lnTo>
                  <a:pt x="411163" y="142240"/>
                </a:lnTo>
                <a:lnTo>
                  <a:pt x="441286" y="95250"/>
                </a:lnTo>
                <a:lnTo>
                  <a:pt x="433405" y="69850"/>
                </a:lnTo>
                <a:lnTo>
                  <a:pt x="376664" y="27940"/>
                </a:lnTo>
                <a:lnTo>
                  <a:pt x="332010" y="12700"/>
                </a:lnTo>
                <a:lnTo>
                  <a:pt x="279304" y="3809"/>
                </a:lnTo>
                <a:lnTo>
                  <a:pt x="220649" y="0"/>
                </a:lnTo>
                <a:close/>
              </a:path>
            </a:pathLst>
          </a:custGeom>
          <a:solidFill>
            <a:srgbClr val="4C7189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1" name="object 20"/>
          <p:cNvSpPr/>
          <p:nvPr/>
        </p:nvSpPr>
        <p:spPr>
          <a:xfrm>
            <a:off x="5864521" y="1814497"/>
            <a:ext cx="2277521" cy="28499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2" name="object 21"/>
          <p:cNvSpPr txBox="1"/>
          <p:nvPr/>
        </p:nvSpPr>
        <p:spPr>
          <a:xfrm>
            <a:off x="7807011" y="2534959"/>
            <a:ext cx="4384989" cy="30720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4" marR="1909364">
              <a:lnSpc>
                <a:spcPct val="166700"/>
              </a:lnSpc>
            </a:pPr>
            <a:r>
              <a:rPr lang="nb-NO" sz="1209" spc="-4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Innlandet</a:t>
            </a:r>
            <a:endParaRPr lang="nb-NO" sz="1209" spc="-55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54" marR="1909364">
              <a:lnSpc>
                <a:spcPct val="166700"/>
              </a:lnSpc>
            </a:pPr>
            <a:r>
              <a:rPr sz="1209" spc="-67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Oslo,</a:t>
            </a:r>
            <a:r>
              <a:rPr sz="1209" spc="-16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9" spc="-43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Akershus</a:t>
            </a:r>
            <a:r>
              <a:rPr sz="1209" spc="-16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9" spc="-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sz="1209" spc="-16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9" spc="-36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Østfold</a:t>
            </a:r>
            <a:endParaRPr sz="12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54" marR="1474058">
              <a:lnSpc>
                <a:spcPct val="166700"/>
              </a:lnSpc>
            </a:pPr>
            <a:r>
              <a:rPr lang="nb-NO" sz="1209" spc="-48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Vestfold T</a:t>
            </a:r>
            <a:r>
              <a:rPr sz="1209" spc="-48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elemark</a:t>
            </a:r>
            <a:r>
              <a:rPr sz="1209" spc="-48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209" spc="-163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9" spc="-3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Buskerud  </a:t>
            </a:r>
            <a:endParaRPr lang="nb-NO" sz="1209" spc="-3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54" marR="1474058">
              <a:lnSpc>
                <a:spcPct val="166700"/>
              </a:lnSpc>
            </a:pPr>
            <a:r>
              <a:rPr sz="1209" spc="-43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Agder</a:t>
            </a:r>
            <a:r>
              <a:rPr sz="1209" spc="-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b-NO" sz="1209" spc="-175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54" marR="1474058">
              <a:lnSpc>
                <a:spcPct val="166700"/>
              </a:lnSpc>
            </a:pPr>
            <a:r>
              <a:rPr sz="1209" spc="-3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Rogaland  </a:t>
            </a:r>
            <a:endParaRPr lang="nb-NO" sz="1209" spc="-36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54" marR="2495150">
              <a:lnSpc>
                <a:spcPct val="166700"/>
              </a:lnSpc>
            </a:pPr>
            <a:r>
              <a:rPr sz="1209" spc="-24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Vestenfjelske</a:t>
            </a:r>
            <a:r>
              <a:rPr lang="nb-NO" sz="1209" spc="-2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(Vestlandet) </a:t>
            </a:r>
          </a:p>
          <a:p>
            <a:pPr marL="15354" marR="2495150">
              <a:lnSpc>
                <a:spcPct val="166700"/>
              </a:lnSpc>
            </a:pPr>
            <a:r>
              <a:rPr sz="1209" spc="-36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Møre</a:t>
            </a:r>
            <a:r>
              <a:rPr sz="1209" spc="-2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9" spc="-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sz="1209" spc="-2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9" spc="-43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Romsdal</a:t>
            </a:r>
            <a:endParaRPr sz="12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54">
              <a:spcBef>
                <a:spcPts val="967"/>
              </a:spcBef>
            </a:pPr>
            <a:r>
              <a:rPr sz="1209" spc="-48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Trøndelag</a:t>
            </a:r>
            <a:r>
              <a:rPr sz="1209" spc="-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b-NO" sz="1209" spc="-175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54">
              <a:spcBef>
                <a:spcPts val="967"/>
              </a:spcBef>
            </a:pPr>
            <a:r>
              <a:rPr sz="1209" spc="-36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Hålogaland</a:t>
            </a:r>
            <a:r>
              <a:rPr sz="1209" spc="-157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9" spc="-3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209" spc="-36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Nordland</a:t>
            </a:r>
            <a:r>
              <a:rPr sz="1209" spc="-3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209" spc="-157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9" spc="-7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Troms</a:t>
            </a:r>
            <a:r>
              <a:rPr sz="1209" spc="-157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9" spc="-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sz="1209" spc="-157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9" spc="-3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Finnmark</a:t>
            </a:r>
            <a:r>
              <a:rPr sz="1209" spc="-3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nb-NO" sz="1209" spc="-3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54" marR="6143">
              <a:lnSpc>
                <a:spcPct val="166700"/>
              </a:lnSpc>
            </a:pPr>
            <a:r>
              <a:rPr sz="1209" spc="-48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</a:t>
            </a:r>
            <a:r>
              <a:rPr sz="1209" spc="-157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9" spc="-24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Bransjeforening</a:t>
            </a:r>
            <a:r>
              <a:rPr sz="1209" spc="-157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9" spc="-2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209" spc="-157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9" spc="-24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Undervannsentreprenører</a:t>
            </a:r>
            <a:endParaRPr sz="120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2"/>
          <p:cNvSpPr/>
          <p:nvPr/>
        </p:nvSpPr>
        <p:spPr>
          <a:xfrm>
            <a:off x="7604738" y="5144046"/>
            <a:ext cx="109021" cy="109021"/>
          </a:xfrm>
          <a:custGeom>
            <a:avLst/>
            <a:gdLst/>
            <a:ahLst/>
            <a:cxnLst/>
            <a:rect l="l" t="t" r="r" b="b"/>
            <a:pathLst>
              <a:path w="90170" h="90170">
                <a:moveTo>
                  <a:pt x="0" y="90004"/>
                </a:moveTo>
                <a:lnTo>
                  <a:pt x="90004" y="90004"/>
                </a:lnTo>
                <a:lnTo>
                  <a:pt x="90004" y="0"/>
                </a:lnTo>
                <a:lnTo>
                  <a:pt x="0" y="0"/>
                </a:lnTo>
                <a:lnTo>
                  <a:pt x="0" y="90004"/>
                </a:lnTo>
                <a:close/>
              </a:path>
            </a:pathLst>
          </a:custGeom>
          <a:solidFill>
            <a:srgbClr val="CBC7C0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4" name="object 23"/>
          <p:cNvSpPr/>
          <p:nvPr/>
        </p:nvSpPr>
        <p:spPr>
          <a:xfrm>
            <a:off x="7604738" y="4839354"/>
            <a:ext cx="109021" cy="109021"/>
          </a:xfrm>
          <a:custGeom>
            <a:avLst/>
            <a:gdLst/>
            <a:ahLst/>
            <a:cxnLst/>
            <a:rect l="l" t="t" r="r" b="b"/>
            <a:pathLst>
              <a:path w="90170" h="90170">
                <a:moveTo>
                  <a:pt x="0" y="90004"/>
                </a:moveTo>
                <a:lnTo>
                  <a:pt x="90004" y="90004"/>
                </a:lnTo>
                <a:lnTo>
                  <a:pt x="90004" y="0"/>
                </a:lnTo>
                <a:lnTo>
                  <a:pt x="0" y="0"/>
                </a:lnTo>
                <a:lnTo>
                  <a:pt x="0" y="90004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  <p:sp>
        <p:nvSpPr>
          <p:cNvPr id="15" name="object 24"/>
          <p:cNvSpPr txBox="1"/>
          <p:nvPr/>
        </p:nvSpPr>
        <p:spPr>
          <a:xfrm>
            <a:off x="8520846" y="1405159"/>
            <a:ext cx="1584653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4">
              <a:lnSpc>
                <a:spcPts val="5871"/>
              </a:lnSpc>
            </a:pPr>
            <a:r>
              <a:rPr sz="5079" b="1" spc="103">
                <a:solidFill>
                  <a:srgbClr val="0045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sz="5079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354">
              <a:lnSpc>
                <a:spcPts val="1808"/>
              </a:lnSpc>
            </a:pPr>
            <a:r>
              <a:rPr sz="1693" spc="-48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Lokalavdelinger</a:t>
            </a:r>
            <a:endParaRPr sz="169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25"/>
          <p:cNvSpPr/>
          <p:nvPr/>
        </p:nvSpPr>
        <p:spPr>
          <a:xfrm>
            <a:off x="7604739" y="5442280"/>
            <a:ext cx="109021" cy="109021"/>
          </a:xfrm>
          <a:custGeom>
            <a:avLst/>
            <a:gdLst/>
            <a:ahLst/>
            <a:cxnLst/>
            <a:rect l="l" t="t" r="r" b="b"/>
            <a:pathLst>
              <a:path w="90170" h="90170">
                <a:moveTo>
                  <a:pt x="44996" y="0"/>
                </a:moveTo>
                <a:lnTo>
                  <a:pt x="27480" y="3537"/>
                </a:lnTo>
                <a:lnTo>
                  <a:pt x="13177" y="13184"/>
                </a:lnTo>
                <a:lnTo>
                  <a:pt x="3535" y="27490"/>
                </a:lnTo>
                <a:lnTo>
                  <a:pt x="0" y="45008"/>
                </a:lnTo>
                <a:lnTo>
                  <a:pt x="3535" y="62524"/>
                </a:lnTo>
                <a:lnTo>
                  <a:pt x="13177" y="76827"/>
                </a:lnTo>
                <a:lnTo>
                  <a:pt x="27480" y="86469"/>
                </a:lnTo>
                <a:lnTo>
                  <a:pt x="44996" y="90004"/>
                </a:lnTo>
                <a:lnTo>
                  <a:pt x="62511" y="86469"/>
                </a:lnTo>
                <a:lnTo>
                  <a:pt x="76814" y="76827"/>
                </a:lnTo>
                <a:lnTo>
                  <a:pt x="86456" y="62524"/>
                </a:lnTo>
                <a:lnTo>
                  <a:pt x="89992" y="45008"/>
                </a:lnTo>
                <a:lnTo>
                  <a:pt x="86456" y="27490"/>
                </a:lnTo>
                <a:lnTo>
                  <a:pt x="76814" y="13184"/>
                </a:lnTo>
                <a:lnTo>
                  <a:pt x="62511" y="3537"/>
                </a:lnTo>
                <a:lnTo>
                  <a:pt x="449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176"/>
          </a:p>
        </p:txBody>
      </p:sp>
    </p:spTree>
    <p:extLst>
      <p:ext uri="{BB962C8B-B14F-4D97-AF65-F5344CB8AC3E}">
        <p14:creationId xmlns:p14="http://schemas.microsoft.com/office/powerpoint/2010/main" val="3763028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106568"/>
            <a:ext cx="9603456" cy="1143000"/>
          </a:xfrm>
        </p:spPr>
        <p:txBody>
          <a:bodyPr>
            <a:noAutofit/>
          </a:bodyPr>
          <a:lstStyle/>
          <a:p>
            <a:r>
              <a:rPr lang="nb-NO" sz="3200" cap="all" dirty="0">
                <a:ea typeface="Verdana" panose="020B0604030504040204" pitchFamily="34" charset="0"/>
                <a:cs typeface="Verdana" panose="020B0604030504040204" pitchFamily="34" charset="0"/>
              </a:rPr>
              <a:t>Medlemmenes forretningsområder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>
          <a:xfrm>
            <a:off x="8049846" y="4707675"/>
            <a:ext cx="7550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E7BCCD-144D-2C4B-89B7-8228F37C6C06}" type="slidenum">
              <a:rPr lang="nb-NO" smtClean="0"/>
              <a:pPr/>
              <a:t>4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629" y="1058370"/>
            <a:ext cx="97155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56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Bilde 41" descr="Et bilde som inneholder utendørs, gjerde, bygning&#10;&#10;Beskrivelse som er generert med høy visshet">
            <a:extLst>
              <a:ext uri="{FF2B5EF4-FFF2-40B4-BE49-F238E27FC236}">
                <a16:creationId xmlns:a16="http://schemas.microsoft.com/office/drawing/2014/main" id="{4A6EC53F-B623-4CC6-8A4F-07182371E4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8" b="15891"/>
          <a:stretch/>
        </p:blipFill>
        <p:spPr>
          <a:xfrm>
            <a:off x="4313501" y="278586"/>
            <a:ext cx="6414752" cy="2683160"/>
          </a:xfrm>
          <a:prstGeom prst="rect">
            <a:avLst/>
          </a:prstGeom>
        </p:spPr>
      </p:pic>
      <p:sp>
        <p:nvSpPr>
          <p:cNvPr id="43" name="Rektangel 42">
            <a:extLst>
              <a:ext uri="{FF2B5EF4-FFF2-40B4-BE49-F238E27FC236}">
                <a16:creationId xmlns:a16="http://schemas.microsoft.com/office/drawing/2014/main" id="{C9D5D50D-DCDB-4E33-819F-E76A2BE1CB65}"/>
              </a:ext>
            </a:extLst>
          </p:cNvPr>
          <p:cNvSpPr/>
          <p:nvPr/>
        </p:nvSpPr>
        <p:spPr>
          <a:xfrm rot="16200000">
            <a:off x="3962821" y="617581"/>
            <a:ext cx="2683161" cy="200516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8000">
                <a:srgbClr val="FBFCFE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E78B11F2-8725-43EF-80B4-F2C42E00BF08}"/>
              </a:ext>
            </a:extLst>
          </p:cNvPr>
          <p:cNvSpPr/>
          <p:nvPr/>
        </p:nvSpPr>
        <p:spPr>
          <a:xfrm rot="5400000">
            <a:off x="8384089" y="617578"/>
            <a:ext cx="2683161" cy="200516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8000">
                <a:srgbClr val="FBFCFE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1F3A392-3ADF-4B44-AA9F-D5FAF0C804B8}"/>
              </a:ext>
            </a:extLst>
          </p:cNvPr>
          <p:cNvSpPr/>
          <p:nvPr/>
        </p:nvSpPr>
        <p:spPr>
          <a:xfrm>
            <a:off x="0" y="278582"/>
            <a:ext cx="12192000" cy="2683160"/>
          </a:xfrm>
          <a:prstGeom prst="rect">
            <a:avLst/>
          </a:prstGeom>
          <a:solidFill>
            <a:srgbClr val="00446B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8C63BEE-F271-4A38-AADA-62AA731D75D1}"/>
              </a:ext>
            </a:extLst>
          </p:cNvPr>
          <p:cNvGraphicFramePr/>
          <p:nvPr/>
        </p:nvGraphicFramePr>
        <p:xfrm>
          <a:off x="1342933" y="4242283"/>
          <a:ext cx="3565846" cy="233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ktangel 5">
            <a:extLst>
              <a:ext uri="{FF2B5EF4-FFF2-40B4-BE49-F238E27FC236}">
                <a16:creationId xmlns:a16="http://schemas.microsoft.com/office/drawing/2014/main" id="{67B7F48D-ECFC-474E-A2B6-86A92CD6246F}"/>
              </a:ext>
            </a:extLst>
          </p:cNvPr>
          <p:cNvSpPr/>
          <p:nvPr/>
        </p:nvSpPr>
        <p:spPr>
          <a:xfrm>
            <a:off x="2111864" y="5063135"/>
            <a:ext cx="16690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b-NO" sz="4400" b="1" dirty="0">
                <a:solidFill>
                  <a:srgbClr val="F39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FA019F8-FDF0-41E1-8B1D-A9D046CF98AA}"/>
              </a:ext>
            </a:extLst>
          </p:cNvPr>
          <p:cNvSpPr/>
          <p:nvPr/>
        </p:nvSpPr>
        <p:spPr>
          <a:xfrm>
            <a:off x="1342933" y="3275234"/>
            <a:ext cx="3565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 representerer </a:t>
            </a:r>
          </a:p>
          <a:p>
            <a:pPr algn="ctr"/>
            <a:r>
              <a:rPr lang="nb-NO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av bransjen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33318B8-2D34-44D9-ACB8-4965C6655B32}"/>
              </a:ext>
            </a:extLst>
          </p:cNvPr>
          <p:cNvSpPr/>
          <p:nvPr/>
        </p:nvSpPr>
        <p:spPr>
          <a:xfrm>
            <a:off x="7766884" y="3275234"/>
            <a:ext cx="2969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EBA representerer </a:t>
            </a:r>
          </a:p>
          <a:p>
            <a:pPr algn="ctr"/>
            <a:r>
              <a:rPr lang="nb-NO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følgende firmaer: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6D743B4D-C29C-4C33-B1FC-807DE6182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084" y="394062"/>
            <a:ext cx="1275207" cy="843112"/>
          </a:xfrm>
          <a:prstGeom prst="rect">
            <a:avLst/>
          </a:prstGeom>
        </p:spPr>
      </p:pic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2087C9F5-7E9F-415D-BA85-25B2AA4BD7DD}"/>
              </a:ext>
            </a:extLst>
          </p:cNvPr>
          <p:cNvCxnSpPr>
            <a:cxnSpLocks/>
          </p:cNvCxnSpPr>
          <p:nvPr/>
        </p:nvCxnSpPr>
        <p:spPr>
          <a:xfrm flipV="1">
            <a:off x="6459824" y="3543201"/>
            <a:ext cx="0" cy="305563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Bilde 19">
            <a:extLst>
              <a:ext uri="{FF2B5EF4-FFF2-40B4-BE49-F238E27FC236}">
                <a16:creationId xmlns:a16="http://schemas.microsoft.com/office/drawing/2014/main" id="{A9AFB76D-3C3D-4E52-8E98-2523D2915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3955" y="4906626"/>
            <a:ext cx="705112" cy="708024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E76646EB-E057-481E-BC12-B0B2F517F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1278" y="5002797"/>
            <a:ext cx="1441738" cy="574926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61EEE530-6582-424C-8561-FEEF0967D5E1}"/>
              </a:ext>
            </a:extLst>
          </p:cNvPr>
          <p:cNvGrpSpPr/>
          <p:nvPr/>
        </p:nvGrpSpPr>
        <p:grpSpPr>
          <a:xfrm rot="10800000" flipH="1">
            <a:off x="949281" y="660517"/>
            <a:ext cx="150731" cy="1713583"/>
            <a:chOff x="600814" y="694990"/>
            <a:chExt cx="150731" cy="1713583"/>
          </a:xfrm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0CD2FFB9-066E-44C7-B698-930818266F71}"/>
                </a:ext>
              </a:extLst>
            </p:cNvPr>
            <p:cNvSpPr/>
            <p:nvPr/>
          </p:nvSpPr>
          <p:spPr>
            <a:xfrm rot="16200000">
              <a:off x="-107469" y="1403275"/>
              <a:ext cx="1567299" cy="150729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26" name="Rettvinklet trekant 25">
              <a:extLst>
                <a:ext uri="{FF2B5EF4-FFF2-40B4-BE49-F238E27FC236}">
                  <a16:creationId xmlns:a16="http://schemas.microsoft.com/office/drawing/2014/main" id="{8C64BEEC-EF92-4310-BA6C-490525A6BECA}"/>
                </a:ext>
              </a:extLst>
            </p:cNvPr>
            <p:cNvSpPr/>
            <p:nvPr/>
          </p:nvSpPr>
          <p:spPr>
            <a:xfrm rot="5400000">
              <a:off x="600814" y="2257842"/>
              <a:ext cx="150731" cy="150731"/>
            </a:xfrm>
            <a:prstGeom prst="rtTriangle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117593D8-2154-4647-B0BD-34237385F832}"/>
              </a:ext>
            </a:extLst>
          </p:cNvPr>
          <p:cNvGrpSpPr/>
          <p:nvPr/>
        </p:nvGrpSpPr>
        <p:grpSpPr>
          <a:xfrm flipH="1">
            <a:off x="949281" y="2223368"/>
            <a:ext cx="5661277" cy="150732"/>
            <a:chOff x="707970" y="2367883"/>
            <a:chExt cx="5661277" cy="150732"/>
          </a:xfrm>
        </p:grpSpPr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3FB5FE31-C40A-488F-8227-378053443654}"/>
                </a:ext>
              </a:extLst>
            </p:cNvPr>
            <p:cNvSpPr/>
            <p:nvPr/>
          </p:nvSpPr>
          <p:spPr>
            <a:xfrm>
              <a:off x="858704" y="2367885"/>
              <a:ext cx="5510543" cy="150730"/>
            </a:xfrm>
            <a:prstGeom prst="rect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baseline="-25000" dirty="0"/>
            </a:p>
          </p:txBody>
        </p:sp>
        <p:sp>
          <p:nvSpPr>
            <p:cNvPr id="29" name="Rettvinklet trekant 28">
              <a:extLst>
                <a:ext uri="{FF2B5EF4-FFF2-40B4-BE49-F238E27FC236}">
                  <a16:creationId xmlns:a16="http://schemas.microsoft.com/office/drawing/2014/main" id="{6EE9BEA1-350F-42A0-8546-F6CE30C9896D}"/>
                </a:ext>
              </a:extLst>
            </p:cNvPr>
            <p:cNvSpPr/>
            <p:nvPr/>
          </p:nvSpPr>
          <p:spPr>
            <a:xfrm flipH="1">
              <a:off x="707970" y="2367883"/>
              <a:ext cx="150732" cy="150732"/>
            </a:xfrm>
            <a:prstGeom prst="rtTriangle">
              <a:avLst/>
            </a:prstGeom>
            <a:solidFill>
              <a:srgbClr val="F39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40" name="Tittel 1">
            <a:extLst>
              <a:ext uri="{FF2B5EF4-FFF2-40B4-BE49-F238E27FC236}">
                <a16:creationId xmlns:a16="http://schemas.microsoft.com/office/drawing/2014/main" id="{88196DEE-8150-4F3E-A414-83E1B3895BB3}"/>
              </a:ext>
            </a:extLst>
          </p:cNvPr>
          <p:cNvSpPr txBox="1">
            <a:spLocks/>
          </p:cNvSpPr>
          <p:nvPr/>
        </p:nvSpPr>
        <p:spPr>
          <a:xfrm>
            <a:off x="1270838" y="1167369"/>
            <a:ext cx="5471153" cy="1386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3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Asfalt</a:t>
            </a:r>
            <a:endParaRPr lang="nb-NO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Bilderesultat for skanska logo">
            <a:extLst>
              <a:ext uri="{FF2B5EF4-FFF2-40B4-BE49-F238E27FC236}">
                <a16:creationId xmlns:a16="http://schemas.microsoft.com/office/drawing/2014/main" id="{7DFE0BC6-C6E8-44E1-AF24-97A213673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880" y="4375240"/>
            <a:ext cx="762527" cy="5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lderesultat for peab logo">
            <a:extLst>
              <a:ext uri="{FF2B5EF4-FFF2-40B4-BE49-F238E27FC236}">
                <a16:creationId xmlns:a16="http://schemas.microsoft.com/office/drawing/2014/main" id="{6015E600-EB7D-41B9-BD88-0CBAB3764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08" y="4840198"/>
            <a:ext cx="1505279" cy="93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lderesultat for logo YIT norge">
            <a:extLst>
              <a:ext uri="{FF2B5EF4-FFF2-40B4-BE49-F238E27FC236}">
                <a16:creationId xmlns:a16="http://schemas.microsoft.com/office/drawing/2014/main" id="{DDB16A1E-342C-4B01-9520-DCCB6C381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00" y="5798834"/>
            <a:ext cx="1036199" cy="2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lderesultat for logo velde asfalt">
            <a:extLst>
              <a:ext uri="{FF2B5EF4-FFF2-40B4-BE49-F238E27FC236}">
                <a16:creationId xmlns:a16="http://schemas.microsoft.com/office/drawing/2014/main" id="{2A3BF80E-653C-4A53-838C-795B04CD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81" y="5798834"/>
            <a:ext cx="1135818" cy="34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ilderesultat for logo feiring asfalt">
            <a:extLst>
              <a:ext uri="{FF2B5EF4-FFF2-40B4-BE49-F238E27FC236}">
                <a16:creationId xmlns:a16="http://schemas.microsoft.com/office/drawing/2014/main" id="{1931D5B0-905B-4B72-BE20-2AD07858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81" y="5773705"/>
            <a:ext cx="1190022" cy="2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fmgruppen.no/wp-content/uploads/2018/05/Logo-white.png">
            <a:extLst>
              <a:ext uri="{FF2B5EF4-FFF2-40B4-BE49-F238E27FC236}">
                <a16:creationId xmlns:a16="http://schemas.microsoft.com/office/drawing/2014/main" id="{65BF0495-442A-4DAA-819A-FF7852B60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417" y="4201514"/>
            <a:ext cx="705112" cy="7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CEB6B1FF-0BF1-4FE3-809F-06B5F1C67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48" y="4446872"/>
            <a:ext cx="1162323" cy="19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974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2DFC68-C061-426F-AB36-687AECD3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Volumrisiko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20CF8F15-D8BF-4E04-ABCD-4BC7C4311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Asfaltproduksjon i Norge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D33658D-929C-4BFE-81B0-687B27E58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t>6</a:t>
            </a:fld>
            <a:endParaRPr lang="nb-NO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C974DE3-5685-4785-B6ED-A232B91FBB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7896707"/>
              </p:ext>
            </p:extLst>
          </p:nvPr>
        </p:nvGraphicFramePr>
        <p:xfrm>
          <a:off x="3143250" y="2314575"/>
          <a:ext cx="5952624" cy="3441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3722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CBA78D-2AB8-4939-84AF-CE5E7616D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Asfaltproduksjon 2010-2019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D8FFBF6-193A-432D-8DE2-328AC5E63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pPr/>
              <a:t>7</a:t>
            </a:fld>
            <a:endParaRPr lang="nb-NO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24843EE-8174-4576-B8CD-D7CE9CA1CC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255362"/>
              </p:ext>
            </p:extLst>
          </p:nvPr>
        </p:nvGraphicFramePr>
        <p:xfrm>
          <a:off x="3176337" y="1876926"/>
          <a:ext cx="6044665" cy="3869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104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4E31D35D-CA17-4A45-9E0F-14EF96E2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Vedlikehold av riksveier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E809C0B-1638-45E8-BBCE-77C3D7100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69216" y="1329915"/>
            <a:ext cx="5794035" cy="4628504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065E3550-1698-4EFF-911E-835E8CEAC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1702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E472F0-3B8B-499A-BD15-1A4B4B24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Volumrisiko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2C3F53-9EDC-4B72-AF03-28934360B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Faste kostnader</a:t>
            </a:r>
          </a:p>
          <a:p>
            <a:r>
              <a:rPr lang="nb-NO" dirty="0"/>
              <a:t>Opsjoner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3820333-528B-420D-BCE4-CF9FBD2A7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E7BCCD-144D-2C4B-89B7-8228F37C6C06}" type="slidenum">
              <a:rPr lang="nb-NO" smtClean="0"/>
              <a:pPr/>
              <a:t>9</a:t>
            </a:fld>
            <a:endParaRPr lang="nb-NO"/>
          </a:p>
        </p:txBody>
      </p:sp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3E69C55A-FE75-4F88-8338-E99542781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123" y="1573943"/>
            <a:ext cx="5676823" cy="435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77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BA_pptmal_16-9_v2">
  <a:themeElements>
    <a:clrScheme name="EBA">
      <a:dk1>
        <a:sysClr val="windowText" lastClr="000000"/>
      </a:dk1>
      <a:lt1>
        <a:sysClr val="window" lastClr="FFFFFF"/>
      </a:lt1>
      <a:dk2>
        <a:srgbClr val="00446B"/>
      </a:dk2>
      <a:lt2>
        <a:srgbClr val="EEECE1"/>
      </a:lt2>
      <a:accent1>
        <a:srgbClr val="3C3C3B"/>
      </a:accent1>
      <a:accent2>
        <a:srgbClr val="C0504D"/>
      </a:accent2>
      <a:accent3>
        <a:srgbClr val="F39200"/>
      </a:accent3>
      <a:accent4>
        <a:srgbClr val="00446B"/>
      </a:accent4>
      <a:accent5>
        <a:srgbClr val="006A9F"/>
      </a:accent5>
      <a:accent6>
        <a:srgbClr val="F39200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141313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BA_pptmal_16-9_v3" id="{5399FA8C-12CD-43CD-A68F-8571A2877911}" vid="{4CA5777A-6185-4505-83B8-2C4F53B718FD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328</Words>
  <Application>Microsoft Office PowerPoint</Application>
  <PresentationFormat>Widescreen</PresentationFormat>
  <Paragraphs>119</Paragraphs>
  <Slides>19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Office-tema</vt:lpstr>
      <vt:lpstr>EBA_pptmal_16-9_v2</vt:lpstr>
      <vt:lpstr>Stein i Vei 2020</vt:lpstr>
      <vt:lpstr>En bransje- og arbeidsgiverforening</vt:lpstr>
      <vt:lpstr>En bransjeforening for entreprenører</vt:lpstr>
      <vt:lpstr>Medlemmenes forretningsområder</vt:lpstr>
      <vt:lpstr>PowerPoint-presentasjon</vt:lpstr>
      <vt:lpstr>Volumrisiko</vt:lpstr>
      <vt:lpstr>Asfaltproduksjon 2010-2019</vt:lpstr>
      <vt:lpstr>Vedlikehold av riksveier</vt:lpstr>
      <vt:lpstr>Volumrisiko</vt:lpstr>
      <vt:lpstr>Kvalitetsrisiko</vt:lpstr>
      <vt:lpstr>Rekruttering - kompetanse</vt:lpstr>
      <vt:lpstr>Tidsrisiko</vt:lpstr>
      <vt:lpstr>Kvalifikasjon - tildelingskriterier</vt:lpstr>
      <vt:lpstr>PowerPoint-presentasjon</vt:lpstr>
      <vt:lpstr>PowerPoint-presentasjon</vt:lpstr>
      <vt:lpstr>Sikkerhet - helse - HMS</vt:lpstr>
      <vt:lpstr>Kontraktslengde</vt:lpstr>
      <vt:lpstr>Seriøsitet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Arne Aakre</dc:creator>
  <cp:lastModifiedBy>Arne Aakre</cp:lastModifiedBy>
  <cp:revision>17</cp:revision>
  <dcterms:created xsi:type="dcterms:W3CDTF">2020-02-07T07:16:33Z</dcterms:created>
  <dcterms:modified xsi:type="dcterms:W3CDTF">2020-02-10T16:22:17Z</dcterms:modified>
</cp:coreProperties>
</file>